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50" r:id="rId1"/>
    <p:sldMasterId id="2147483652" r:id="rId2"/>
    <p:sldMasterId id="2147483684" r:id="rId3"/>
  </p:sldMasterIdLst>
  <p:notesMasterIdLst>
    <p:notesMasterId r:id="rId23"/>
  </p:notesMasterIdLst>
  <p:handoutMasterIdLst>
    <p:handoutMasterId r:id="rId24"/>
  </p:handoutMasterIdLst>
  <p:sldIdLst>
    <p:sldId id="256" r:id="rId4"/>
    <p:sldId id="296" r:id="rId5"/>
    <p:sldId id="262" r:id="rId6"/>
    <p:sldId id="261" r:id="rId7"/>
    <p:sldId id="271" r:id="rId8"/>
    <p:sldId id="309" r:id="rId9"/>
    <p:sldId id="311" r:id="rId10"/>
    <p:sldId id="312" r:id="rId11"/>
    <p:sldId id="313" r:id="rId12"/>
    <p:sldId id="314" r:id="rId13"/>
    <p:sldId id="318" r:id="rId14"/>
    <p:sldId id="319" r:id="rId15"/>
    <p:sldId id="327" r:id="rId16"/>
    <p:sldId id="328" r:id="rId17"/>
    <p:sldId id="332" r:id="rId18"/>
    <p:sldId id="335" r:id="rId19"/>
    <p:sldId id="334" r:id="rId20"/>
    <p:sldId id="338" r:id="rId21"/>
    <p:sldId id="307" r:id="rId22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A0F9"/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2" autoAdjust="0"/>
    <p:restoredTop sz="82990" autoAdjust="0"/>
  </p:normalViewPr>
  <p:slideViewPr>
    <p:cSldViewPr snapToGrid="0">
      <p:cViewPr varScale="1">
        <p:scale>
          <a:sx n="99" d="100"/>
          <a:sy n="99" d="100"/>
        </p:scale>
        <p:origin x="10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106BAE1-9D62-4BE2-92F5-13516D7B16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C3F7C2-615E-4315-8EAC-FA55AC98973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69F105-A747-4149-8D18-634112D74862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143403-C63A-4BA5-B6D3-425E92F0249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A4DABD-501E-4B8E-B807-AC2FA85FB5F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8A0813-E8DC-4927-8006-DB2DC4539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1664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0F284B-06C7-4F31-8B12-93C4119DC526}" type="datetimeFigureOut">
              <a:rPr lang="zh-TW" altLang="en-US" smtClean="0"/>
              <a:t>2021/6/16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50DE43-8766-4D43-92C5-475D8634BD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38812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評審好，我們是展覽資訊平台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0DE43-8766-4D43-92C5-475D8634BDE2}" type="slidenum">
              <a:rPr lang="zh-TW" altLang="en-US" smtClean="0"/>
              <a:t>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86094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成員有陳言睿 以及 廖振瑋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0DE43-8766-4D43-92C5-475D8634BDE2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76057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這是我們的簡報目錄，接下來將會依序進行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0DE43-8766-4D43-92C5-475D8634BDE2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27516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首先是專題前言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0DE43-8766-4D43-92C5-475D8634BDE2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46539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自從</a:t>
            </a:r>
            <a:r>
              <a:rPr lang="en-US" altLang="zh-TW" dirty="0"/>
              <a:t>2019</a:t>
            </a:r>
            <a:r>
              <a:rPr lang="zh-TW" altLang="en-US" dirty="0"/>
              <a:t>年新冠肺炎疫情爆發後，為了防堵疫情擴散</a:t>
            </a:r>
            <a:endParaRPr lang="en-US" altLang="zh-TW" dirty="0"/>
          </a:p>
          <a:p>
            <a:r>
              <a:rPr lang="en-US" altLang="zh-TW" dirty="0"/>
              <a:t>&gt;</a:t>
            </a:r>
            <a:r>
              <a:rPr lang="zh-TW" altLang="en-US" dirty="0"/>
              <a:t> 許多展覽、活動都取消實體展演，改為線上舉行。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0DE43-8766-4D43-92C5-475D8634BDE2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40837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「如何在線上完整呈現活動資訊」是一個重要的問題。我們分析目前主流的兩個方式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第一是利用社群平台，這裡以</a:t>
            </a:r>
            <a:r>
              <a:rPr lang="en-US" altLang="zh-TW" dirty="0"/>
              <a:t>Facebook</a:t>
            </a:r>
            <a:r>
              <a:rPr lang="zh-TW" altLang="en-US" dirty="0"/>
              <a:t>為例，先輸入基本資訊建立粉絲專頁後，以貼文的方式發布各項資訊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這可能會造成資訊的分散，像是參展作品參雜在各種宣傳貼文裡，使用者無法快速的找到想要的資訊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第二是自行架設展覽網站，活動的各項資訊，皆可進行分類，內容也能完整表達，但消耗的時間與技術</a:t>
            </a:r>
            <a:r>
              <a:rPr lang="en-US" altLang="zh-TW" dirty="0"/>
              <a:t>...</a:t>
            </a:r>
            <a:r>
              <a:rPr lang="zh-TW" altLang="en-US" dirty="0"/>
              <a:t>等成本較大。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0DE43-8766-4D43-92C5-475D8634BDE2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80301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因此我們建立一個平台，省去繁瑣的前置步驟與成本，以獨立的頁面呈現展覽及作品資訊，並加入後台統計數據，讓線上辦展更輕鬆。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0DE43-8766-4D43-92C5-475D8634BDE2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14998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接著要講解的是系統架構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0DE43-8766-4D43-92C5-475D8634BDE2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61230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我們前端網頁利用 </a:t>
            </a:r>
            <a:r>
              <a:rPr lang="en-US" altLang="zh-TW" dirty="0"/>
              <a:t>Bootstrap</a:t>
            </a:r>
            <a:r>
              <a:rPr lang="zh-TW" altLang="en-US" dirty="0"/>
              <a:t> 進行開發 再使用 </a:t>
            </a:r>
            <a:r>
              <a:rPr lang="en-US" altLang="zh-TW" dirty="0"/>
              <a:t>jQuery</a:t>
            </a:r>
            <a:r>
              <a:rPr lang="zh-TW" altLang="en-US"/>
              <a:t> 函式庫進行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0DE43-8766-4D43-92C5-475D8634BDE2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2591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96BD7FA-E93A-4CE9-A7A1-0EC236E0A2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638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lIns="365760" anchor="ctr"/>
          <a:lstStyle>
            <a:lvl1pPr marL="0" indent="0" algn="l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Sand Back</a:t>
            </a:r>
            <a:endParaRPr lang="ko-KR" altLang="en-US" dirty="0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6033F2F0-7D0F-4B5D-8E37-7C30E5A5D2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548561" y="477308"/>
            <a:ext cx="2897717" cy="2731837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40B2EF10-A0C4-401E-8AA6-CF7463C5956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548561" y="3648856"/>
            <a:ext cx="2897717" cy="2731837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9802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EB83EC1-AF10-4FD7-8089-F03DAD6397E7}"/>
              </a:ext>
            </a:extLst>
          </p:cNvPr>
          <p:cNvSpPr/>
          <p:nvPr userDrawn="1"/>
        </p:nvSpPr>
        <p:spPr>
          <a:xfrm>
            <a:off x="0" y="0"/>
            <a:ext cx="12192000" cy="238106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96BD7FA-E93A-4CE9-A7A1-0EC236E0A2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453561" y="479835"/>
            <a:ext cx="1823793" cy="2598344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32DE4F21-2D03-408A-A113-1ECBBBFDE8D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67429" y="479834"/>
            <a:ext cx="3611542" cy="5898334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</a:t>
            </a:r>
          </a:p>
          <a:p>
            <a:r>
              <a:rPr lang="en-US" altLang="ko-KR" dirty="0"/>
              <a:t>And Sand Back</a:t>
            </a:r>
            <a:endParaRPr lang="ko-KR" altLang="en-US" dirty="0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A62276F5-0236-424B-9645-A889FC41285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658183" y="479835"/>
            <a:ext cx="1823793" cy="2598344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B703617E-9CA4-425B-945B-4B73794CE22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862805" y="479835"/>
            <a:ext cx="1823793" cy="2598344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50554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96BD7FA-E93A-4CE9-A7A1-0EC236E0A2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638550" y="3543300"/>
            <a:ext cx="2743200" cy="27432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sand back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EA5E7C78-B7FD-4905-970D-675E6D39617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638550" y="569180"/>
            <a:ext cx="2743200" cy="27432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sand back</a:t>
            </a:r>
            <a:endParaRPr lang="ko-KR" altLang="en-US" dirty="0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01CFBF6C-8D5A-4D48-ACE1-2D979A60A21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57225" y="3543300"/>
            <a:ext cx="2743200" cy="27432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sand back</a:t>
            </a:r>
            <a:endParaRPr lang="ko-KR" alt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F26D5AB-D725-405F-B143-0753C3C45DCD}"/>
              </a:ext>
            </a:extLst>
          </p:cNvPr>
          <p:cNvSpPr/>
          <p:nvPr userDrawn="1"/>
        </p:nvSpPr>
        <p:spPr>
          <a:xfrm>
            <a:off x="-1" y="0"/>
            <a:ext cx="3400425" cy="33123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2301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96BD7FA-E93A-4CE9-A7A1-0EC236E0A2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lIns="3383280" rIns="0" anchor="ctr"/>
          <a:lstStyle>
            <a:lvl1pPr marL="0" indent="0" algn="ctr"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Sand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79387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12">
            <a:extLst>
              <a:ext uri="{FF2B5EF4-FFF2-40B4-BE49-F238E27FC236}">
                <a16:creationId xmlns:a16="http://schemas.microsoft.com/office/drawing/2014/main" id="{95EDCEF7-DD83-4CD4-BE92-A97D74011033}"/>
              </a:ext>
            </a:extLst>
          </p:cNvPr>
          <p:cNvSpPr/>
          <p:nvPr userDrawn="1"/>
        </p:nvSpPr>
        <p:spPr>
          <a:xfrm>
            <a:off x="547181" y="1761846"/>
            <a:ext cx="11097638" cy="3334311"/>
          </a:xfrm>
          <a:prstGeom prst="frame">
            <a:avLst>
              <a:gd name="adj1" fmla="val 2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96BD7FA-E93A-4CE9-A7A1-0EC236E0A2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0352" y="569068"/>
            <a:ext cx="3661647" cy="5719864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376640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B358CF5-5043-4D3B-92BD-59549782EBBE}"/>
              </a:ext>
            </a:extLst>
          </p:cNvPr>
          <p:cNvSpPr/>
          <p:nvPr userDrawn="1"/>
        </p:nvSpPr>
        <p:spPr>
          <a:xfrm>
            <a:off x="7515225" y="0"/>
            <a:ext cx="4676775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aphic 14">
            <a:extLst>
              <a:ext uri="{FF2B5EF4-FFF2-40B4-BE49-F238E27FC236}">
                <a16:creationId xmlns:a16="http://schemas.microsoft.com/office/drawing/2014/main" id="{B59EE49C-3795-40A6-B206-565A372E5530}"/>
              </a:ext>
            </a:extLst>
          </p:cNvPr>
          <p:cNvGrpSpPr/>
          <p:nvPr userDrawn="1"/>
        </p:nvGrpSpPr>
        <p:grpSpPr>
          <a:xfrm>
            <a:off x="5720146" y="1420664"/>
            <a:ext cx="5589803" cy="4396475"/>
            <a:chOff x="2444748" y="555045"/>
            <a:chExt cx="7282048" cy="572745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716E008B-9F44-493C-B58F-ABFC0E7190A5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0C1A2B49-6603-4C93-BCDA-8893B608D8C1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C70C51E-C968-4707-899F-DE217D80997C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6BA87E5-BDD3-47B0-8C9F-EDFB6B811129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BC9C68AE-3F02-48D5-A299-9B7311EC8D90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CBE3651-AB4C-4F00-BF52-0A24EF2A62AD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3E653C6-4F74-473F-9309-2D2D43F090C8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9CA35F9-CDD6-4937-8C98-04018E459C31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96BD7FA-E93A-4CE9-A7A1-0EC236E0A2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856077" y="1628103"/>
            <a:ext cx="5317941" cy="301288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CCE937E-8E2A-4179-91E4-730975E5929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71525" y="339509"/>
            <a:ext cx="6543675" cy="724247"/>
          </a:xfrm>
          <a:prstGeom prst="rect">
            <a:avLst/>
          </a:prstGeom>
        </p:spPr>
        <p:txBody>
          <a:bodyPr tIns="91440" anchor="ctr"/>
          <a:lstStyle>
            <a:lvl1pPr marL="0" indent="0" algn="l">
              <a:buNone/>
              <a:defRPr sz="5400" b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577951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ight Triangle 8">
            <a:extLst>
              <a:ext uri="{FF2B5EF4-FFF2-40B4-BE49-F238E27FC236}">
                <a16:creationId xmlns:a16="http://schemas.microsoft.com/office/drawing/2014/main" id="{A4D14B1E-79D5-4F7D-AEB4-4F537918FBAB}"/>
              </a:ext>
            </a:extLst>
          </p:cNvPr>
          <p:cNvSpPr/>
          <p:nvPr userDrawn="1"/>
        </p:nvSpPr>
        <p:spPr>
          <a:xfrm rot="5400000">
            <a:off x="795337" y="-795340"/>
            <a:ext cx="6257926" cy="7848605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96BD7FA-E93A-4CE9-A7A1-0EC236E0A2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40914" y="600074"/>
            <a:ext cx="4052172" cy="5657852"/>
          </a:xfrm>
          <a:prstGeom prst="rect">
            <a:avLst/>
          </a:prstGeo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145CBDFE-5F17-4329-876B-8EC9C2A40CE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175044" y="222886"/>
            <a:ext cx="2286000" cy="3017520"/>
          </a:xfrm>
          <a:prstGeom prst="rect">
            <a:avLst/>
          </a:prstGeo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106B5A04-F323-4B06-B374-0EFFB99917B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175044" y="3624742"/>
            <a:ext cx="2286000" cy="3017520"/>
          </a:xfrm>
          <a:prstGeom prst="rect">
            <a:avLst/>
          </a:prstGeo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659728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자유형: 도형 52">
            <a:extLst>
              <a:ext uri="{FF2B5EF4-FFF2-40B4-BE49-F238E27FC236}">
                <a16:creationId xmlns:a16="http://schemas.microsoft.com/office/drawing/2014/main" id="{A554242E-EDC9-4D56-ABE8-D3DFF0D037E9}"/>
              </a:ext>
            </a:extLst>
          </p:cNvPr>
          <p:cNvSpPr/>
          <p:nvPr userDrawn="1"/>
        </p:nvSpPr>
        <p:spPr>
          <a:xfrm>
            <a:off x="2" y="0"/>
            <a:ext cx="8582025" cy="6858000"/>
          </a:xfrm>
          <a:custGeom>
            <a:avLst/>
            <a:gdLst>
              <a:gd name="connsiteX0" fmla="*/ 5238766 w 8582025"/>
              <a:gd name="connsiteY0" fmla="*/ 0 h 6858000"/>
              <a:gd name="connsiteX1" fmla="*/ 8582025 w 8582025"/>
              <a:gd name="connsiteY1" fmla="*/ 0 h 6858000"/>
              <a:gd name="connsiteX2" fmla="*/ 1876410 w 8582025"/>
              <a:gd name="connsiteY2" fmla="*/ 6858000 h 6858000"/>
              <a:gd name="connsiteX3" fmla="*/ 0 w 8582025"/>
              <a:gd name="connsiteY3" fmla="*/ 6858000 h 6858000"/>
              <a:gd name="connsiteX4" fmla="*/ 0 w 8582025"/>
              <a:gd name="connsiteY4" fmla="*/ 535781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82025" h="6858000">
                <a:moveTo>
                  <a:pt x="5238766" y="0"/>
                </a:moveTo>
                <a:lnTo>
                  <a:pt x="8582025" y="0"/>
                </a:lnTo>
                <a:lnTo>
                  <a:pt x="1876410" y="6858000"/>
                </a:lnTo>
                <a:lnTo>
                  <a:pt x="0" y="6858000"/>
                </a:lnTo>
                <a:lnTo>
                  <a:pt x="0" y="535781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그림 개체 틀 3">
            <a:extLst>
              <a:ext uri="{FF2B5EF4-FFF2-40B4-BE49-F238E27FC236}">
                <a16:creationId xmlns:a16="http://schemas.microsoft.com/office/drawing/2014/main" id="{A7B8BCFA-E22C-4FE8-9EC6-3B7DF58BF4E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517212" y="427698"/>
            <a:ext cx="3600000" cy="3600000"/>
          </a:xfrm>
          <a:prstGeom prst="diamond">
            <a:avLst/>
          </a:prstGeo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</a:ln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Place Your Picture Here And Sand to Back</a:t>
            </a:r>
            <a:endParaRPr lang="ko-KR" altLang="en-US" dirty="0"/>
          </a:p>
        </p:txBody>
      </p:sp>
      <p:sp>
        <p:nvSpPr>
          <p:cNvPr id="6" name="그림 개체 틀 3">
            <a:extLst>
              <a:ext uri="{FF2B5EF4-FFF2-40B4-BE49-F238E27FC236}">
                <a16:creationId xmlns:a16="http://schemas.microsoft.com/office/drawing/2014/main" id="{C661A5D8-A169-47BB-84F8-7CCF6E00616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953610" y="2837035"/>
            <a:ext cx="3600000" cy="3600000"/>
          </a:xfrm>
          <a:prstGeom prst="diamond">
            <a:avLst/>
          </a:prstGeo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</a:ln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그림 개체 틀 3">
            <a:extLst>
              <a:ext uri="{FF2B5EF4-FFF2-40B4-BE49-F238E27FC236}">
                <a16:creationId xmlns:a16="http://schemas.microsoft.com/office/drawing/2014/main" id="{A32673E2-41F8-431C-946D-87DD76C5D04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07524" y="2251417"/>
            <a:ext cx="1980000" cy="1980000"/>
          </a:xfrm>
          <a:prstGeom prst="diamond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그림 개체 틀 3">
            <a:extLst>
              <a:ext uri="{FF2B5EF4-FFF2-40B4-BE49-F238E27FC236}">
                <a16:creationId xmlns:a16="http://schemas.microsoft.com/office/drawing/2014/main" id="{F2B14BC2-B3DB-437A-8C30-D2E802CB43E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36104" y="2676913"/>
            <a:ext cx="1980000" cy="1980000"/>
          </a:xfrm>
          <a:prstGeom prst="diamond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65908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96BD7FA-E93A-4CE9-A7A1-0EC236E0A2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0353" y="1807430"/>
            <a:ext cx="2400000" cy="266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B7D4BC-8397-4297-9425-5B8BAEB381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952" y="2305190"/>
            <a:ext cx="4038095" cy="22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7893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96BD7FA-E93A-4CE9-A7A1-0EC236E0A2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0353" y="1807430"/>
            <a:ext cx="2400000" cy="266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513D5B-5A42-4F30-9E94-6D9B89BC88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381" y="2276619"/>
            <a:ext cx="4095238" cy="23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694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3B04BAD-EED5-4C78-BC19-C3DD01D50231}"/>
              </a:ext>
            </a:extLst>
          </p:cNvPr>
          <p:cNvGrpSpPr/>
          <p:nvPr userDrawn="1"/>
        </p:nvGrpSpPr>
        <p:grpSpPr>
          <a:xfrm>
            <a:off x="729449" y="1780758"/>
            <a:ext cx="2449180" cy="4305530"/>
            <a:chOff x="445712" y="1449040"/>
            <a:chExt cx="2113018" cy="3924176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C7456AC7-1506-4AAF-A694-1BE710D5F58E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/>
            </a:p>
          </p:txBody>
        </p:sp>
        <p:sp>
          <p:nvSpPr>
            <p:cNvPr id="7" name="Rectangle 5">
              <a:extLst>
                <a:ext uri="{FF2B5EF4-FFF2-40B4-BE49-F238E27FC236}">
                  <a16:creationId xmlns:a16="http://schemas.microsoft.com/office/drawing/2014/main" id="{7D8BFCCB-25F4-4E85-B4F9-18DA5A0F31C0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8" name="Group 6">
              <a:extLst>
                <a:ext uri="{FF2B5EF4-FFF2-40B4-BE49-F238E27FC236}">
                  <a16:creationId xmlns:a16="http://schemas.microsoft.com/office/drawing/2014/main" id="{4DE5DB11-A2A8-48F9-9B25-703C78662BDE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9" name="Oval 7">
                <a:extLst>
                  <a:ext uri="{FF2B5EF4-FFF2-40B4-BE49-F238E27FC236}">
                    <a16:creationId xmlns:a16="http://schemas.microsoft.com/office/drawing/2014/main" id="{A3616025-C842-4C0D-B7E3-48176315DDFA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0" name="Rounded Rectangle 8">
                <a:extLst>
                  <a:ext uri="{FF2B5EF4-FFF2-40B4-BE49-F238E27FC236}">
                    <a16:creationId xmlns:a16="http://schemas.microsoft.com/office/drawing/2014/main" id="{B2550ED7-04C5-4FFA-BCF1-8CB64B3F2DA9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E6D54C7-03B4-4369-97FF-A3456A2A876D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873465" y="2174930"/>
            <a:ext cx="2152765" cy="334874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D8FCDD3-D367-4581-96F6-BED1A5D7FC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tIns="91440" anchor="ctr"/>
          <a:lstStyle>
            <a:lvl1pPr marL="0" indent="0" algn="ctr">
              <a:buNone/>
              <a:defRPr sz="5400" b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0356987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214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tIns="91440"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tIns="91440" anchor="ctr"/>
          <a:lstStyle>
            <a:lvl1pPr marL="0" indent="0" algn="ctr">
              <a:buNone/>
              <a:defRPr sz="5400" b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141121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7770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ame 2">
            <a:extLst>
              <a:ext uri="{FF2B5EF4-FFF2-40B4-BE49-F238E27FC236}">
                <a16:creationId xmlns:a16="http://schemas.microsoft.com/office/drawing/2014/main" id="{11A067AA-F6AF-4715-9F07-7BE30046CBF0}"/>
              </a:ext>
            </a:extLst>
          </p:cNvPr>
          <p:cNvSpPr/>
          <p:nvPr userDrawn="1"/>
        </p:nvSpPr>
        <p:spPr>
          <a:xfrm>
            <a:off x="642938" y="514350"/>
            <a:ext cx="10906125" cy="2990850"/>
          </a:xfrm>
          <a:prstGeom prst="frame">
            <a:avLst>
              <a:gd name="adj1" fmla="val 255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96BD7FA-E93A-4CE9-A7A1-0EC236E0A2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96806" y="2310178"/>
            <a:ext cx="2084544" cy="2313844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D5DB206C-7370-448F-B4C9-4059BADCA64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735231" y="2310178"/>
            <a:ext cx="2084544" cy="2313844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7383E1CB-8D0E-4180-8C52-C5F4A24ED3F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73656" y="2310178"/>
            <a:ext cx="2084544" cy="2313844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33F4681A-0E5C-4D94-B5F0-6A175DBC6CD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012081" y="2310178"/>
            <a:ext cx="2084544" cy="2313844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42262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hf hdr="0" ftr="0" dt="0"/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52A462D6-1ED7-4831-BC0F-2E6789FB8231}"/>
              </a:ext>
            </a:extLst>
          </p:cNvPr>
          <p:cNvSpPr txBox="1"/>
          <p:nvPr userDrawn="1"/>
        </p:nvSpPr>
        <p:spPr>
          <a:xfrm>
            <a:off x="11604566" y="6417425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E2D4E32-4858-4E5A-B4D8-E712C752A74F}" type="slidenum">
              <a:rPr lang="zh-TW" altLang="en-US" sz="1200" smtClean="0"/>
              <a:t>‹#›</a:t>
            </a:fld>
            <a:endParaRPr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7" r:id="rId2"/>
    <p:sldLayoutId id="2147483736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5" r:id="rId9"/>
    <p:sldLayoutId id="2147483743" r:id="rId10"/>
    <p:sldLayoutId id="2147483744" r:id="rId11"/>
    <p:sldLayoutId id="2147483746" r:id="rId12"/>
    <p:sldLayoutId id="2147483747" r:id="rId13"/>
    <p:sldLayoutId id="2147483749" r:id="rId14"/>
    <p:sldLayoutId id="2147483750" r:id="rId15"/>
    <p:sldLayoutId id="2147483751" r:id="rId16"/>
    <p:sldLayoutId id="2147483752" r:id="rId17"/>
    <p:sldLayoutId id="2147483753" r:id="rId18"/>
  </p:sldLayoutIdLst>
  <p:hf hdr="0" ftr="0" dt="0"/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0A570EFE-01CD-4469-9C29-90286912989F}"/>
              </a:ext>
            </a:extLst>
          </p:cNvPr>
          <p:cNvSpPr txBox="1"/>
          <p:nvPr userDrawn="1"/>
        </p:nvSpPr>
        <p:spPr>
          <a:xfrm>
            <a:off x="11604566" y="6417425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E2D4E32-4858-4E5A-B4D8-E712C752A74F}" type="slidenum">
              <a:rPr lang="zh-TW" altLang="en-US" sz="1200" smtClean="0"/>
              <a:t>‹#›</a:t>
            </a:fld>
            <a:endParaRPr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hf hdr="0" ftr="0" dt="0"/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8.png"/><Relationship Id="rId7" Type="http://schemas.openxmlformats.org/officeDocument/2006/relationships/image" Target="../media/image3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suiio.nutc.edu.tw/exhibition/view/html/login_s.php" TargetMode="External"/><Relationship Id="rId5" Type="http://schemas.openxmlformats.org/officeDocument/2006/relationships/image" Target="../media/image29.png"/><Relationship Id="rId10" Type="http://schemas.openxmlformats.org/officeDocument/2006/relationships/image" Target="../media/image33.png"/><Relationship Id="rId4" Type="http://schemas.openxmlformats.org/officeDocument/2006/relationships/hyperlink" Target="https://suiio.nutc.edu.tw/" TargetMode="External"/><Relationship Id="rId9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4.png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6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37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mailto:s901121s901121@gmail.com?subject=&#12304;&#36039;&#26009;&#24235;&#23560;&#38988;&#12305;&#23637;&#35261;&#36039;&#35338;&#24179;&#21488;&#65293;&#31777;&#22577;&#25552;&#21839;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0" y="2450773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5400" dirty="0">
                <a:solidFill>
                  <a:schemeClr val="bg1"/>
                </a:solidFill>
                <a:latin typeface="+mj-lt"/>
                <a:ea typeface="微軟正黑體" panose="020B0604030504040204" pitchFamily="34" charset="-120"/>
              </a:rPr>
              <a:t>展覽資訊平台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9445815-12D7-4E1D-A6E4-49EA4C8ECE5C}"/>
              </a:ext>
            </a:extLst>
          </p:cNvPr>
          <p:cNvGrpSpPr/>
          <p:nvPr/>
        </p:nvGrpSpPr>
        <p:grpSpPr>
          <a:xfrm>
            <a:off x="2229738" y="882815"/>
            <a:ext cx="7803176" cy="5052397"/>
            <a:chOff x="2229738" y="635165"/>
            <a:chExt cx="7803176" cy="5052397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5C647FD-F15A-4EF3-809D-6A1D53EDA1C0}"/>
                </a:ext>
              </a:extLst>
            </p:cNvPr>
            <p:cNvSpPr/>
            <p:nvPr/>
          </p:nvSpPr>
          <p:spPr>
            <a:xfrm rot="10800000">
              <a:off x="3609975" y="3851803"/>
              <a:ext cx="4972050" cy="1445239"/>
            </a:xfrm>
            <a:custGeom>
              <a:avLst/>
              <a:gdLst>
                <a:gd name="connsiteX0" fmla="*/ 0 w 4972050"/>
                <a:gd name="connsiteY0" fmla="*/ 0 h 1445239"/>
                <a:gd name="connsiteX1" fmla="*/ 4972050 w 4972050"/>
                <a:gd name="connsiteY1" fmla="*/ 0 h 1445239"/>
                <a:gd name="connsiteX2" fmla="*/ 4972050 w 4972050"/>
                <a:gd name="connsiteY2" fmla="*/ 1445239 h 1445239"/>
                <a:gd name="connsiteX3" fmla="*/ 4846713 w 4972050"/>
                <a:gd name="connsiteY3" fmla="*/ 1445239 h 1445239"/>
                <a:gd name="connsiteX4" fmla="*/ 4846713 w 4972050"/>
                <a:gd name="connsiteY4" fmla="*/ 125337 h 1445239"/>
                <a:gd name="connsiteX5" fmla="*/ 125337 w 4972050"/>
                <a:gd name="connsiteY5" fmla="*/ 125337 h 1445239"/>
                <a:gd name="connsiteX6" fmla="*/ 125337 w 4972050"/>
                <a:gd name="connsiteY6" fmla="*/ 1445239 h 1445239"/>
                <a:gd name="connsiteX7" fmla="*/ 0 w 4972050"/>
                <a:gd name="connsiteY7" fmla="*/ 1445239 h 144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72050" h="1445239">
                  <a:moveTo>
                    <a:pt x="0" y="0"/>
                  </a:moveTo>
                  <a:lnTo>
                    <a:pt x="4972050" y="0"/>
                  </a:lnTo>
                  <a:lnTo>
                    <a:pt x="4972050" y="1445239"/>
                  </a:lnTo>
                  <a:lnTo>
                    <a:pt x="4846713" y="1445239"/>
                  </a:lnTo>
                  <a:lnTo>
                    <a:pt x="4846713" y="125337"/>
                  </a:lnTo>
                  <a:lnTo>
                    <a:pt x="125337" y="125337"/>
                  </a:lnTo>
                  <a:lnTo>
                    <a:pt x="125337" y="1445239"/>
                  </a:lnTo>
                  <a:lnTo>
                    <a:pt x="0" y="144523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49D2C01-2A20-4143-BCAD-6A6312B98A08}"/>
                </a:ext>
              </a:extLst>
            </p:cNvPr>
            <p:cNvGrpSpPr/>
            <p:nvPr/>
          </p:nvGrpSpPr>
          <p:grpSpPr>
            <a:xfrm>
              <a:off x="2229738" y="635165"/>
              <a:ext cx="7803176" cy="5052397"/>
              <a:chOff x="2229738" y="635165"/>
              <a:chExt cx="7803176" cy="5052397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FAC6889E-9C5A-4F40-B36F-D446C77768E4}"/>
                  </a:ext>
                </a:extLst>
              </p:cNvPr>
              <p:cNvSpPr/>
              <p:nvPr/>
            </p:nvSpPr>
            <p:spPr>
              <a:xfrm>
                <a:off x="3609975" y="1151426"/>
                <a:ext cx="4972050" cy="1445239"/>
              </a:xfrm>
              <a:custGeom>
                <a:avLst/>
                <a:gdLst>
                  <a:gd name="connsiteX0" fmla="*/ 0 w 4972050"/>
                  <a:gd name="connsiteY0" fmla="*/ 0 h 1445239"/>
                  <a:gd name="connsiteX1" fmla="*/ 4972050 w 4972050"/>
                  <a:gd name="connsiteY1" fmla="*/ 0 h 1445239"/>
                  <a:gd name="connsiteX2" fmla="*/ 4972050 w 4972050"/>
                  <a:gd name="connsiteY2" fmla="*/ 1445239 h 1445239"/>
                  <a:gd name="connsiteX3" fmla="*/ 4846713 w 4972050"/>
                  <a:gd name="connsiteY3" fmla="*/ 1445239 h 1445239"/>
                  <a:gd name="connsiteX4" fmla="*/ 4846713 w 4972050"/>
                  <a:gd name="connsiteY4" fmla="*/ 125337 h 1445239"/>
                  <a:gd name="connsiteX5" fmla="*/ 125337 w 4972050"/>
                  <a:gd name="connsiteY5" fmla="*/ 125337 h 1445239"/>
                  <a:gd name="connsiteX6" fmla="*/ 125337 w 4972050"/>
                  <a:gd name="connsiteY6" fmla="*/ 1445239 h 1445239"/>
                  <a:gd name="connsiteX7" fmla="*/ 0 w 4972050"/>
                  <a:gd name="connsiteY7" fmla="*/ 1445239 h 1445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972050" h="1445239">
                    <a:moveTo>
                      <a:pt x="0" y="0"/>
                    </a:moveTo>
                    <a:lnTo>
                      <a:pt x="4972050" y="0"/>
                    </a:lnTo>
                    <a:lnTo>
                      <a:pt x="4972050" y="1445239"/>
                    </a:lnTo>
                    <a:lnTo>
                      <a:pt x="4846713" y="1445239"/>
                    </a:lnTo>
                    <a:lnTo>
                      <a:pt x="4846713" y="125337"/>
                    </a:lnTo>
                    <a:lnTo>
                      <a:pt x="125337" y="125337"/>
                    </a:lnTo>
                    <a:lnTo>
                      <a:pt x="125337" y="1445239"/>
                    </a:lnTo>
                    <a:lnTo>
                      <a:pt x="0" y="144523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D039928E-7F45-4D48-A87B-BFF1229D99D9}"/>
                  </a:ext>
                </a:extLst>
              </p:cNvPr>
              <p:cNvSpPr/>
              <p:nvPr/>
            </p:nvSpPr>
            <p:spPr>
              <a:xfrm rot="2735247">
                <a:off x="8529637" y="409065"/>
                <a:ext cx="104775" cy="144523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8C7D53DE-957E-4634-8DEC-72BF32FF5DB8}"/>
                  </a:ext>
                </a:extLst>
              </p:cNvPr>
              <p:cNvSpPr/>
              <p:nvPr/>
            </p:nvSpPr>
            <p:spPr>
              <a:xfrm rot="2735247">
                <a:off x="3452813" y="4639863"/>
                <a:ext cx="104775" cy="144523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7EB634C8-28A3-4C33-9A37-7C5166CF0D48}"/>
                  </a:ext>
                </a:extLst>
              </p:cNvPr>
              <p:cNvSpPr/>
              <p:nvPr/>
            </p:nvSpPr>
            <p:spPr>
              <a:xfrm rot="2735247">
                <a:off x="9257907" y="-35067"/>
                <a:ext cx="104775" cy="1445239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E60094A-3072-4592-A419-4DB5BBABA8FF}"/>
                  </a:ext>
                </a:extLst>
              </p:cNvPr>
              <p:cNvSpPr/>
              <p:nvPr/>
            </p:nvSpPr>
            <p:spPr>
              <a:xfrm rot="2735247">
                <a:off x="2899970" y="4912555"/>
                <a:ext cx="104775" cy="1445239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2" name="副標題 2">
            <a:extLst>
              <a:ext uri="{FF2B5EF4-FFF2-40B4-BE49-F238E27FC236}">
                <a16:creationId xmlns:a16="http://schemas.microsoft.com/office/drawing/2014/main" id="{2A534F5E-02C0-471F-9BBE-902C03A78AA5}"/>
              </a:ext>
            </a:extLst>
          </p:cNvPr>
          <p:cNvSpPr txBox="1">
            <a:spLocks/>
          </p:cNvSpPr>
          <p:nvPr/>
        </p:nvSpPr>
        <p:spPr>
          <a:xfrm>
            <a:off x="4618963" y="3704386"/>
            <a:ext cx="2954073" cy="1117687"/>
          </a:xfrm>
          <a:prstGeom prst="rect">
            <a:avLst/>
          </a:prstGeom>
        </p:spPr>
        <p:txBody>
          <a:bodyPr>
            <a:noAutofit/>
          </a:bodyPr>
          <a:lstStyle>
            <a:lvl1pPr marL="228605" indent="-228605" algn="l" defTabSz="91442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1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5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5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18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指導老師：許雯絞</a:t>
            </a:r>
            <a:endParaRPr lang="en-US" altLang="zh-TW" sz="18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18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團隊班級：資應四甲</a:t>
            </a:r>
            <a:endParaRPr lang="en-US" altLang="zh-TW" sz="18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18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團隊成員：廖振瑋、陳言睿</a:t>
            </a:r>
          </a:p>
        </p:txBody>
      </p:sp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 Placeholder 1">
            <a:extLst>
              <a:ext uri="{FF2B5EF4-FFF2-40B4-BE49-F238E27FC236}">
                <a16:creationId xmlns:a16="http://schemas.microsoft.com/office/drawing/2014/main" id="{E95277ED-0B10-4EE7-956D-204001876A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11573197" cy="724247"/>
          </a:xfrm>
        </p:spPr>
        <p:txBody>
          <a:bodyPr>
            <a:normAutofit fontScale="92500" lnSpcReduction="20000"/>
          </a:bodyPr>
          <a:lstStyle/>
          <a:p>
            <a:r>
              <a:rPr lang="zh-TW" altLang="en-US" dirty="0"/>
              <a:t>資料流</a:t>
            </a:r>
            <a:endParaRPr lang="en-US" dirty="0"/>
          </a:p>
        </p:txBody>
      </p:sp>
      <p:grpSp>
        <p:nvGrpSpPr>
          <p:cNvPr id="70" name="群組 69">
            <a:extLst>
              <a:ext uri="{FF2B5EF4-FFF2-40B4-BE49-F238E27FC236}">
                <a16:creationId xmlns:a16="http://schemas.microsoft.com/office/drawing/2014/main" id="{AA4D951A-6BF6-44D0-A4DA-4A84EF2A3BFB}"/>
              </a:ext>
            </a:extLst>
          </p:cNvPr>
          <p:cNvGrpSpPr/>
          <p:nvPr/>
        </p:nvGrpSpPr>
        <p:grpSpPr>
          <a:xfrm>
            <a:off x="517135" y="2508540"/>
            <a:ext cx="11157730" cy="1840920"/>
            <a:chOff x="512155" y="1902824"/>
            <a:chExt cx="11157730" cy="1840920"/>
          </a:xfrm>
        </p:grpSpPr>
        <p:grpSp>
          <p:nvGrpSpPr>
            <p:cNvPr id="52" name="群組 51">
              <a:extLst>
                <a:ext uri="{FF2B5EF4-FFF2-40B4-BE49-F238E27FC236}">
                  <a16:creationId xmlns:a16="http://schemas.microsoft.com/office/drawing/2014/main" id="{0927DAF8-BC72-44B0-A132-7C5D789A4236}"/>
                </a:ext>
              </a:extLst>
            </p:cNvPr>
            <p:cNvGrpSpPr/>
            <p:nvPr/>
          </p:nvGrpSpPr>
          <p:grpSpPr>
            <a:xfrm>
              <a:off x="5198821" y="1902824"/>
              <a:ext cx="1840922" cy="1840920"/>
              <a:chOff x="5183206" y="1609726"/>
              <a:chExt cx="1840922" cy="1840920"/>
            </a:xfrm>
          </p:grpSpPr>
          <p:sp>
            <p:nvSpPr>
              <p:cNvPr id="25" name="Oval 1">
                <a:extLst>
                  <a:ext uri="{FF2B5EF4-FFF2-40B4-BE49-F238E27FC236}">
                    <a16:creationId xmlns:a16="http://schemas.microsoft.com/office/drawing/2014/main" id="{F1C3A4E4-8C6C-4B1C-86F5-C7BDFA897681}"/>
                  </a:ext>
                </a:extLst>
              </p:cNvPr>
              <p:cNvSpPr/>
              <p:nvPr/>
            </p:nvSpPr>
            <p:spPr>
              <a:xfrm>
                <a:off x="5183206" y="1609726"/>
                <a:ext cx="1840922" cy="1840920"/>
              </a:xfrm>
              <a:prstGeom prst="ellipse">
                <a:avLst/>
              </a:prstGeom>
              <a:solidFill>
                <a:schemeClr val="accent3"/>
              </a:solidFill>
              <a:ln w="444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pic>
            <p:nvPicPr>
              <p:cNvPr id="27" name="圖片 26">
                <a:extLst>
                  <a:ext uri="{FF2B5EF4-FFF2-40B4-BE49-F238E27FC236}">
                    <a16:creationId xmlns:a16="http://schemas.microsoft.com/office/drawing/2014/main" id="{3B7A067F-23AA-4EC0-9A69-E506A4CB3F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0382" y="1967346"/>
                <a:ext cx="1131236" cy="1131236"/>
              </a:xfrm>
              <a:prstGeom prst="rect">
                <a:avLst/>
              </a:prstGeom>
            </p:spPr>
          </p:pic>
        </p:grpSp>
        <p:grpSp>
          <p:nvGrpSpPr>
            <p:cNvPr id="53" name="群組 52">
              <a:extLst>
                <a:ext uri="{FF2B5EF4-FFF2-40B4-BE49-F238E27FC236}">
                  <a16:creationId xmlns:a16="http://schemas.microsoft.com/office/drawing/2014/main" id="{F012D611-C41C-484C-AB81-9C99B51E9FC1}"/>
                </a:ext>
              </a:extLst>
            </p:cNvPr>
            <p:cNvGrpSpPr/>
            <p:nvPr/>
          </p:nvGrpSpPr>
          <p:grpSpPr>
            <a:xfrm>
              <a:off x="9905740" y="1955816"/>
              <a:ext cx="1764145" cy="1699028"/>
              <a:chOff x="9173059" y="1956094"/>
              <a:chExt cx="1764145" cy="1699028"/>
            </a:xfrm>
          </p:grpSpPr>
          <p:sp>
            <p:nvSpPr>
              <p:cNvPr id="34" name="Rectangle 20">
                <a:extLst>
                  <a:ext uri="{FF2B5EF4-FFF2-40B4-BE49-F238E27FC236}">
                    <a16:creationId xmlns:a16="http://schemas.microsoft.com/office/drawing/2014/main" id="{72663A57-8AD8-4E6D-88AA-33F314E31A9B}"/>
                  </a:ext>
                </a:extLst>
              </p:cNvPr>
              <p:cNvSpPr/>
              <p:nvPr/>
            </p:nvSpPr>
            <p:spPr>
              <a:xfrm>
                <a:off x="9173059" y="2956643"/>
                <a:ext cx="1764145" cy="698479"/>
              </a:xfrm>
              <a:prstGeom prst="rect">
                <a:avLst/>
              </a:prstGeom>
              <a:noFill/>
              <a:ln w="63500">
                <a:gradFill flip="none" rotWithShape="1">
                  <a:gsLst>
                    <a:gs pos="5000">
                      <a:schemeClr val="accent1"/>
                    </a:gs>
                    <a:gs pos="6000">
                      <a:schemeClr val="bg1"/>
                    </a:gs>
                    <a:gs pos="94000">
                      <a:schemeClr val="bg1"/>
                    </a:gs>
                    <a:gs pos="95000">
                      <a:schemeClr val="accent1"/>
                    </a:gs>
                  </a:gsLst>
                  <a:lin ang="5400000" scaled="1"/>
                  <a:tileRect/>
                </a:gra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764145"/>
                          <a:gd name="connsiteY0" fmla="*/ 0 h 698479"/>
                          <a:gd name="connsiteX1" fmla="*/ 1764145 w 1764145"/>
                          <a:gd name="connsiteY1" fmla="*/ 0 h 698479"/>
                          <a:gd name="connsiteX2" fmla="*/ 1764145 w 1764145"/>
                          <a:gd name="connsiteY2" fmla="*/ 698479 h 698479"/>
                          <a:gd name="connsiteX3" fmla="*/ 0 w 1764145"/>
                          <a:gd name="connsiteY3" fmla="*/ 698479 h 698479"/>
                          <a:gd name="connsiteX4" fmla="*/ 0 w 1764145"/>
                          <a:gd name="connsiteY4" fmla="*/ 0 h 69847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64145" h="698479" fill="none" extrusionOk="0">
                            <a:moveTo>
                              <a:pt x="0" y="0"/>
                            </a:moveTo>
                            <a:cubicBezTo>
                              <a:pt x="643863" y="-24989"/>
                              <a:pt x="1475792" y="-61078"/>
                              <a:pt x="1764145" y="0"/>
                            </a:cubicBezTo>
                            <a:cubicBezTo>
                              <a:pt x="1764068" y="346653"/>
                              <a:pt x="1816142" y="497768"/>
                              <a:pt x="1764145" y="698479"/>
                            </a:cubicBezTo>
                            <a:cubicBezTo>
                              <a:pt x="1138706" y="731915"/>
                              <a:pt x="659925" y="587653"/>
                              <a:pt x="0" y="698479"/>
                            </a:cubicBezTo>
                            <a:cubicBezTo>
                              <a:pt x="-39378" y="401018"/>
                              <a:pt x="11002" y="111954"/>
                              <a:pt x="0" y="0"/>
                            </a:cubicBezTo>
                            <a:close/>
                          </a:path>
                          <a:path w="1764145" h="698479" stroke="0" extrusionOk="0">
                            <a:moveTo>
                              <a:pt x="0" y="0"/>
                            </a:moveTo>
                            <a:cubicBezTo>
                              <a:pt x="467624" y="-48755"/>
                              <a:pt x="1395655" y="-27687"/>
                              <a:pt x="1764145" y="0"/>
                            </a:cubicBezTo>
                            <a:cubicBezTo>
                              <a:pt x="1729232" y="140988"/>
                              <a:pt x="1797808" y="491157"/>
                              <a:pt x="1764145" y="698479"/>
                            </a:cubicBezTo>
                            <a:cubicBezTo>
                              <a:pt x="1226323" y="714054"/>
                              <a:pt x="847101" y="831434"/>
                              <a:pt x="0" y="698479"/>
                            </a:cubicBezTo>
                            <a:cubicBezTo>
                              <a:pt x="-59779" y="464809"/>
                              <a:pt x="40572" y="184463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800" dirty="0">
                    <a:solidFill>
                      <a:schemeClr val="accent1"/>
                    </a:solidFill>
                  </a:rPr>
                  <a:t>Database</a:t>
                </a:r>
                <a:endParaRPr lang="ko-KR" altLang="en-US" sz="2800" dirty="0">
                  <a:solidFill>
                    <a:schemeClr val="accent1"/>
                  </a:solidFill>
                </a:endParaRPr>
              </a:p>
            </p:txBody>
          </p:sp>
          <p:pic>
            <p:nvPicPr>
              <p:cNvPr id="49" name="圖片 48">
                <a:extLst>
                  <a:ext uri="{FF2B5EF4-FFF2-40B4-BE49-F238E27FC236}">
                    <a16:creationId xmlns:a16="http://schemas.microsoft.com/office/drawing/2014/main" id="{41FE5713-0568-44A3-8690-A9605FAE8A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489514" y="1956094"/>
                <a:ext cx="1131236" cy="1131236"/>
              </a:xfrm>
              <a:prstGeom prst="rect">
                <a:avLst/>
              </a:prstGeom>
            </p:spPr>
          </p:pic>
        </p:grpSp>
        <p:grpSp>
          <p:nvGrpSpPr>
            <p:cNvPr id="51" name="群組 50">
              <a:extLst>
                <a:ext uri="{FF2B5EF4-FFF2-40B4-BE49-F238E27FC236}">
                  <a16:creationId xmlns:a16="http://schemas.microsoft.com/office/drawing/2014/main" id="{29D0FE85-D704-425B-9B96-9BC044D47DD3}"/>
                </a:ext>
              </a:extLst>
            </p:cNvPr>
            <p:cNvGrpSpPr/>
            <p:nvPr/>
          </p:nvGrpSpPr>
          <p:grpSpPr>
            <a:xfrm>
              <a:off x="512155" y="1955816"/>
              <a:ext cx="1764146" cy="1696854"/>
              <a:chOff x="1581156" y="1954700"/>
              <a:chExt cx="1764146" cy="1696854"/>
            </a:xfrm>
          </p:grpSpPr>
          <p:sp>
            <p:nvSpPr>
              <p:cNvPr id="29" name="Rectangle 14">
                <a:extLst>
                  <a:ext uri="{FF2B5EF4-FFF2-40B4-BE49-F238E27FC236}">
                    <a16:creationId xmlns:a16="http://schemas.microsoft.com/office/drawing/2014/main" id="{7FAB9F42-2831-4728-8972-7F762424ADBE}"/>
                  </a:ext>
                </a:extLst>
              </p:cNvPr>
              <p:cNvSpPr/>
              <p:nvPr/>
            </p:nvSpPr>
            <p:spPr>
              <a:xfrm>
                <a:off x="1581156" y="2953075"/>
                <a:ext cx="1764146" cy="698479"/>
              </a:xfrm>
              <a:prstGeom prst="rect">
                <a:avLst/>
              </a:prstGeom>
              <a:noFill/>
              <a:ln w="4445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800" dirty="0">
                    <a:solidFill>
                      <a:schemeClr val="accent4"/>
                    </a:solidFill>
                  </a:rPr>
                  <a:t>User</a:t>
                </a:r>
                <a:endParaRPr lang="ko-KR" altLang="en-US" sz="2800" dirty="0">
                  <a:solidFill>
                    <a:schemeClr val="accent4"/>
                  </a:solidFill>
                </a:endParaRPr>
              </a:p>
            </p:txBody>
          </p:sp>
          <p:pic>
            <p:nvPicPr>
              <p:cNvPr id="50" name="圖片 49">
                <a:extLst>
                  <a:ext uri="{FF2B5EF4-FFF2-40B4-BE49-F238E27FC236}">
                    <a16:creationId xmlns:a16="http://schemas.microsoft.com/office/drawing/2014/main" id="{21BE2E5A-7321-4D03-BA58-F8E34A265B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7611" y="1954700"/>
                <a:ext cx="1131236" cy="1131236"/>
              </a:xfrm>
              <a:prstGeom prst="rect">
                <a:avLst/>
              </a:prstGeom>
            </p:spPr>
          </p:pic>
        </p:grpSp>
        <p:grpSp>
          <p:nvGrpSpPr>
            <p:cNvPr id="69" name="群組 68">
              <a:extLst>
                <a:ext uri="{FF2B5EF4-FFF2-40B4-BE49-F238E27FC236}">
                  <a16:creationId xmlns:a16="http://schemas.microsoft.com/office/drawing/2014/main" id="{35F51495-BB47-4B5B-843E-FF3906BA3E59}"/>
                </a:ext>
              </a:extLst>
            </p:cNvPr>
            <p:cNvGrpSpPr/>
            <p:nvPr/>
          </p:nvGrpSpPr>
          <p:grpSpPr>
            <a:xfrm>
              <a:off x="7160730" y="2176950"/>
              <a:ext cx="2712980" cy="1524721"/>
              <a:chOff x="7253357" y="2245840"/>
              <a:chExt cx="2712980" cy="1524721"/>
            </a:xfrm>
          </p:grpSpPr>
          <p:sp>
            <p:nvSpPr>
              <p:cNvPr id="55" name="Chevron 2">
                <a:extLst>
                  <a:ext uri="{FF2B5EF4-FFF2-40B4-BE49-F238E27FC236}">
                    <a16:creationId xmlns:a16="http://schemas.microsoft.com/office/drawing/2014/main" id="{699B3297-CA89-4B26-AA29-3179EBE00D6B}"/>
                  </a:ext>
                </a:extLst>
              </p:cNvPr>
              <p:cNvSpPr/>
              <p:nvPr/>
            </p:nvSpPr>
            <p:spPr>
              <a:xfrm rot="10800000">
                <a:off x="7253357" y="3002449"/>
                <a:ext cx="2340000" cy="768112"/>
              </a:xfrm>
              <a:prstGeom prst="chevron">
                <a:avLst/>
              </a:prstGeom>
              <a:solidFill>
                <a:schemeClr val="bg1"/>
              </a:solidFill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6" name="TextBox 18">
                <a:extLst>
                  <a:ext uri="{FF2B5EF4-FFF2-40B4-BE49-F238E27FC236}">
                    <a16:creationId xmlns:a16="http://schemas.microsoft.com/office/drawing/2014/main" id="{3DAC03FA-608F-4118-809D-BD88CB5A8F20}"/>
                  </a:ext>
                </a:extLst>
              </p:cNvPr>
              <p:cNvSpPr txBox="1"/>
              <p:nvPr/>
            </p:nvSpPr>
            <p:spPr>
              <a:xfrm>
                <a:off x="7869715" y="3237024"/>
                <a:ext cx="110728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rial" pitchFamily="34" charset="0"/>
                  </a:rPr>
                  <a:t>Result</a:t>
                </a:r>
              </a:p>
            </p:txBody>
          </p:sp>
          <p:sp>
            <p:nvSpPr>
              <p:cNvPr id="59" name="Chevron 7">
                <a:extLst>
                  <a:ext uri="{FF2B5EF4-FFF2-40B4-BE49-F238E27FC236}">
                    <a16:creationId xmlns:a16="http://schemas.microsoft.com/office/drawing/2014/main" id="{9F831619-EF28-4D54-8AB4-AEF8DD114834}"/>
                  </a:ext>
                </a:extLst>
              </p:cNvPr>
              <p:cNvSpPr/>
              <p:nvPr/>
            </p:nvSpPr>
            <p:spPr>
              <a:xfrm>
                <a:off x="7626337" y="2245840"/>
                <a:ext cx="2340000" cy="768112"/>
              </a:xfrm>
              <a:prstGeom prst="chevron">
                <a:avLst/>
              </a:prstGeom>
              <a:solidFill>
                <a:schemeClr val="bg1"/>
              </a:solidFill>
              <a:ln w="762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0" name="TextBox 15">
                <a:extLst>
                  <a:ext uri="{FF2B5EF4-FFF2-40B4-BE49-F238E27FC236}">
                    <a16:creationId xmlns:a16="http://schemas.microsoft.com/office/drawing/2014/main" id="{8505112F-F3C3-4DE3-AF31-A4EC85137755}"/>
                  </a:ext>
                </a:extLst>
              </p:cNvPr>
              <p:cNvSpPr txBox="1"/>
              <p:nvPr/>
            </p:nvSpPr>
            <p:spPr>
              <a:xfrm>
                <a:off x="8074412" y="2439479"/>
                <a:ext cx="144385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rial" pitchFamily="34" charset="0"/>
                  </a:rPr>
                  <a:t>SQL Syntax</a:t>
                </a:r>
                <a:endParaRPr lang="ko-KR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68" name="群組 67">
              <a:extLst>
                <a:ext uri="{FF2B5EF4-FFF2-40B4-BE49-F238E27FC236}">
                  <a16:creationId xmlns:a16="http://schemas.microsoft.com/office/drawing/2014/main" id="{004D2132-070C-4770-8456-C26994062F71}"/>
                </a:ext>
              </a:extLst>
            </p:cNvPr>
            <p:cNvGrpSpPr/>
            <p:nvPr/>
          </p:nvGrpSpPr>
          <p:grpSpPr>
            <a:xfrm>
              <a:off x="2364855" y="2116061"/>
              <a:ext cx="2712980" cy="1524721"/>
              <a:chOff x="2363391" y="2177212"/>
              <a:chExt cx="2712980" cy="1524721"/>
            </a:xfrm>
          </p:grpSpPr>
          <p:sp>
            <p:nvSpPr>
              <p:cNvPr id="64" name="Chevron 2">
                <a:extLst>
                  <a:ext uri="{FF2B5EF4-FFF2-40B4-BE49-F238E27FC236}">
                    <a16:creationId xmlns:a16="http://schemas.microsoft.com/office/drawing/2014/main" id="{3FA3540C-895E-4DFD-A58E-5B5E0AE8EFB6}"/>
                  </a:ext>
                </a:extLst>
              </p:cNvPr>
              <p:cNvSpPr/>
              <p:nvPr/>
            </p:nvSpPr>
            <p:spPr>
              <a:xfrm rot="10800000">
                <a:off x="2363391" y="2933821"/>
                <a:ext cx="2340000" cy="768112"/>
              </a:xfrm>
              <a:prstGeom prst="chevron">
                <a:avLst/>
              </a:prstGeom>
              <a:solidFill>
                <a:schemeClr val="bg1"/>
              </a:solidFill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5" name="TextBox 18">
                <a:extLst>
                  <a:ext uri="{FF2B5EF4-FFF2-40B4-BE49-F238E27FC236}">
                    <a16:creationId xmlns:a16="http://schemas.microsoft.com/office/drawing/2014/main" id="{17A76DE8-2516-43E1-B708-76BF9FC939D4}"/>
                  </a:ext>
                </a:extLst>
              </p:cNvPr>
              <p:cNvSpPr txBox="1"/>
              <p:nvPr/>
            </p:nvSpPr>
            <p:spPr>
              <a:xfrm>
                <a:off x="2979749" y="3138962"/>
                <a:ext cx="110728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rial" pitchFamily="34" charset="0"/>
                  </a:rPr>
                  <a:t>JSON</a:t>
                </a:r>
                <a:endParaRPr lang="ko-KR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66" name="Chevron 7">
                <a:extLst>
                  <a:ext uri="{FF2B5EF4-FFF2-40B4-BE49-F238E27FC236}">
                    <a16:creationId xmlns:a16="http://schemas.microsoft.com/office/drawing/2014/main" id="{71F08EF5-CE19-451B-93EA-2840390A4577}"/>
                  </a:ext>
                </a:extLst>
              </p:cNvPr>
              <p:cNvSpPr/>
              <p:nvPr/>
            </p:nvSpPr>
            <p:spPr>
              <a:xfrm>
                <a:off x="2736371" y="2177212"/>
                <a:ext cx="2340000" cy="768112"/>
              </a:xfrm>
              <a:prstGeom prst="chevron">
                <a:avLst/>
              </a:prstGeom>
              <a:solidFill>
                <a:schemeClr val="bg1"/>
              </a:solidFill>
              <a:ln w="762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7" name="TextBox 15">
                <a:extLst>
                  <a:ext uri="{FF2B5EF4-FFF2-40B4-BE49-F238E27FC236}">
                    <a16:creationId xmlns:a16="http://schemas.microsoft.com/office/drawing/2014/main" id="{3FC625DE-2167-4D1E-8515-E611E8802965}"/>
                  </a:ext>
                </a:extLst>
              </p:cNvPr>
              <p:cNvSpPr txBox="1"/>
              <p:nvPr/>
            </p:nvSpPr>
            <p:spPr>
              <a:xfrm>
                <a:off x="3352729" y="2370851"/>
                <a:ext cx="110728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rial" pitchFamily="34" charset="0"/>
                  </a:rPr>
                  <a:t>JSON</a:t>
                </a:r>
                <a:endParaRPr lang="ko-KR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5476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 Placeholder 1">
            <a:extLst>
              <a:ext uri="{FF2B5EF4-FFF2-40B4-BE49-F238E27FC236}">
                <a16:creationId xmlns:a16="http://schemas.microsoft.com/office/drawing/2014/main" id="{E95277ED-0B10-4EE7-956D-204001876A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11573197" cy="724247"/>
          </a:xfrm>
        </p:spPr>
        <p:txBody>
          <a:bodyPr>
            <a:normAutofit fontScale="92500" lnSpcReduction="20000"/>
          </a:bodyPr>
          <a:lstStyle/>
          <a:p>
            <a:r>
              <a:rPr lang="zh-TW" altLang="en-US" dirty="0"/>
              <a:t>實體關聯圖</a:t>
            </a:r>
            <a:endParaRPr 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BE3A60E3-88FC-442F-A719-F2B1389CBB42}"/>
              </a:ext>
            </a:extLst>
          </p:cNvPr>
          <p:cNvSpPr txBox="1"/>
          <p:nvPr/>
        </p:nvSpPr>
        <p:spPr>
          <a:xfrm>
            <a:off x="7915275" y="501577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>
                <a:solidFill>
                  <a:schemeClr val="accent4"/>
                </a:solidFill>
              </a:rPr>
              <a:t>資料庫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6EF09B6-0155-4773-A93B-344CE5A1F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8441" y="1553374"/>
            <a:ext cx="8643372" cy="4803049"/>
          </a:xfrm>
          <a:prstGeom prst="rect">
            <a:avLst/>
          </a:prstGeom>
        </p:spPr>
      </p:pic>
      <p:grpSp>
        <p:nvGrpSpPr>
          <p:cNvPr id="11" name="Group 74">
            <a:extLst>
              <a:ext uri="{FF2B5EF4-FFF2-40B4-BE49-F238E27FC236}">
                <a16:creationId xmlns:a16="http://schemas.microsoft.com/office/drawing/2014/main" id="{58A28764-7EEC-43A7-B97C-4CD71D893779}"/>
              </a:ext>
            </a:extLst>
          </p:cNvPr>
          <p:cNvGrpSpPr/>
          <p:nvPr/>
        </p:nvGrpSpPr>
        <p:grpSpPr>
          <a:xfrm rot="19506782">
            <a:off x="9624291" y="4474368"/>
            <a:ext cx="751653" cy="751653"/>
            <a:chOff x="5481709" y="2625984"/>
            <a:chExt cx="551606" cy="551606"/>
          </a:xfrm>
          <a:solidFill>
            <a:schemeClr val="bg1"/>
          </a:solidFill>
        </p:grpSpPr>
        <p:sp>
          <p:nvSpPr>
            <p:cNvPr id="12" name="Teardrop 75">
              <a:extLst>
                <a:ext uri="{FF2B5EF4-FFF2-40B4-BE49-F238E27FC236}">
                  <a16:creationId xmlns:a16="http://schemas.microsoft.com/office/drawing/2014/main" id="{45F3EF06-CD96-4BA5-859C-E2184A9904AF}"/>
                </a:ext>
              </a:extLst>
            </p:cNvPr>
            <p:cNvSpPr/>
            <p:nvPr/>
          </p:nvSpPr>
          <p:spPr>
            <a:xfrm rot="18900000">
              <a:off x="5481709" y="2625984"/>
              <a:ext cx="551606" cy="551606"/>
            </a:xfrm>
            <a:prstGeom prst="teardrop">
              <a:avLst>
                <a:gd name="adj" fmla="val 176894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13" name="Oval 76">
              <a:extLst>
                <a:ext uri="{FF2B5EF4-FFF2-40B4-BE49-F238E27FC236}">
                  <a16:creationId xmlns:a16="http://schemas.microsoft.com/office/drawing/2014/main" id="{69B9CB15-F411-46DD-A89B-98F51CF21E99}"/>
                </a:ext>
              </a:extLst>
            </p:cNvPr>
            <p:cNvSpPr/>
            <p:nvPr/>
          </p:nvSpPr>
          <p:spPr>
            <a:xfrm rot="2093218">
              <a:off x="5536478" y="2676917"/>
              <a:ext cx="442068" cy="4420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TW" altLang="en-US" sz="2701" dirty="0">
                  <a:solidFill>
                    <a:schemeClr val="accent1"/>
                  </a:solidFill>
                </a:rPr>
                <a:t>後</a:t>
              </a:r>
              <a:endParaRPr lang="en-US" altLang="ko-KR" sz="270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14" name="Group 74">
            <a:extLst>
              <a:ext uri="{FF2B5EF4-FFF2-40B4-BE49-F238E27FC236}">
                <a16:creationId xmlns:a16="http://schemas.microsoft.com/office/drawing/2014/main" id="{92DBC5D7-FDD4-4801-9154-CDA0C8B2CA84}"/>
              </a:ext>
            </a:extLst>
          </p:cNvPr>
          <p:cNvGrpSpPr/>
          <p:nvPr/>
        </p:nvGrpSpPr>
        <p:grpSpPr>
          <a:xfrm rot="9360198">
            <a:off x="1886816" y="840944"/>
            <a:ext cx="751653" cy="751653"/>
            <a:chOff x="5481709" y="2625984"/>
            <a:chExt cx="551606" cy="551606"/>
          </a:xfrm>
          <a:solidFill>
            <a:schemeClr val="bg1"/>
          </a:solidFill>
        </p:grpSpPr>
        <p:sp>
          <p:nvSpPr>
            <p:cNvPr id="15" name="Teardrop 75">
              <a:extLst>
                <a:ext uri="{FF2B5EF4-FFF2-40B4-BE49-F238E27FC236}">
                  <a16:creationId xmlns:a16="http://schemas.microsoft.com/office/drawing/2014/main" id="{8199C412-71A6-4134-AF6F-8A2D8E11492F}"/>
                </a:ext>
              </a:extLst>
            </p:cNvPr>
            <p:cNvSpPr/>
            <p:nvPr/>
          </p:nvSpPr>
          <p:spPr>
            <a:xfrm rot="18900000">
              <a:off x="5481709" y="2625984"/>
              <a:ext cx="551606" cy="551606"/>
            </a:xfrm>
            <a:prstGeom prst="teardrop">
              <a:avLst>
                <a:gd name="adj" fmla="val 176894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16" name="Oval 76">
              <a:extLst>
                <a:ext uri="{FF2B5EF4-FFF2-40B4-BE49-F238E27FC236}">
                  <a16:creationId xmlns:a16="http://schemas.microsoft.com/office/drawing/2014/main" id="{E73D65BE-14CA-496B-8E67-A75B1A2E2C42}"/>
                </a:ext>
              </a:extLst>
            </p:cNvPr>
            <p:cNvSpPr/>
            <p:nvPr/>
          </p:nvSpPr>
          <p:spPr>
            <a:xfrm rot="12239802">
              <a:off x="5536478" y="2676917"/>
              <a:ext cx="442068" cy="4420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TW" altLang="en-US" sz="2701" dirty="0">
                  <a:solidFill>
                    <a:schemeClr val="accent1"/>
                  </a:solidFill>
                </a:rPr>
                <a:t>前</a:t>
              </a:r>
              <a:endParaRPr lang="ko-KR" altLang="en-US" sz="2701" dirty="0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18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9C88BBB2-2027-4C7A-8B3E-ECCBA1363309}"/>
              </a:ext>
            </a:extLst>
          </p:cNvPr>
          <p:cNvSpPr txBox="1"/>
          <p:nvPr/>
        </p:nvSpPr>
        <p:spPr>
          <a:xfrm>
            <a:off x="5662470" y="2880507"/>
            <a:ext cx="638358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TW" altLang="en-US" sz="4800" dirty="0">
                <a:solidFill>
                  <a:schemeClr val="bg1"/>
                </a:solidFill>
                <a:cs typeface="Arial" pitchFamily="34" charset="0"/>
              </a:rPr>
              <a:t>平台功能</a:t>
            </a: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B0D2BC44-3485-451D-9BCD-FB1E082141A2}"/>
              </a:ext>
            </a:extLst>
          </p:cNvPr>
          <p:cNvGrpSpPr/>
          <p:nvPr/>
        </p:nvGrpSpPr>
        <p:grpSpPr>
          <a:xfrm>
            <a:off x="3187878" y="2687888"/>
            <a:ext cx="1539374" cy="1482224"/>
            <a:chOff x="3554663" y="2792663"/>
            <a:chExt cx="1539374" cy="1482224"/>
          </a:xfrm>
        </p:grpSpPr>
        <p:sp>
          <p:nvSpPr>
            <p:cNvPr id="8" name="Rectangle 1">
              <a:extLst>
                <a:ext uri="{FF2B5EF4-FFF2-40B4-BE49-F238E27FC236}">
                  <a16:creationId xmlns:a16="http://schemas.microsoft.com/office/drawing/2014/main" id="{4970C89A-0299-4C13-8A21-644ACF090EC5}"/>
                </a:ext>
              </a:extLst>
            </p:cNvPr>
            <p:cNvSpPr/>
            <p:nvPr/>
          </p:nvSpPr>
          <p:spPr>
            <a:xfrm>
              <a:off x="3762375" y="2990850"/>
              <a:ext cx="1143000" cy="10858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Half Frame 2">
              <a:extLst>
                <a:ext uri="{FF2B5EF4-FFF2-40B4-BE49-F238E27FC236}">
                  <a16:creationId xmlns:a16="http://schemas.microsoft.com/office/drawing/2014/main" id="{3167E64A-233F-4741-AD4B-A29353DEB95B}"/>
                </a:ext>
              </a:extLst>
            </p:cNvPr>
            <p:cNvSpPr/>
            <p:nvPr/>
          </p:nvSpPr>
          <p:spPr>
            <a:xfrm>
              <a:off x="3554663" y="2792663"/>
              <a:ext cx="636337" cy="636337"/>
            </a:xfrm>
            <a:prstGeom prst="halfFrame">
              <a:avLst>
                <a:gd name="adj1" fmla="val 19850"/>
                <a:gd name="adj2" fmla="val 1985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Half Frame 5">
              <a:extLst>
                <a:ext uri="{FF2B5EF4-FFF2-40B4-BE49-F238E27FC236}">
                  <a16:creationId xmlns:a16="http://schemas.microsoft.com/office/drawing/2014/main" id="{6567E382-215A-4042-B093-338220949DEC}"/>
                </a:ext>
              </a:extLst>
            </p:cNvPr>
            <p:cNvSpPr/>
            <p:nvPr/>
          </p:nvSpPr>
          <p:spPr>
            <a:xfrm rot="10800000">
              <a:off x="4457700" y="3638550"/>
              <a:ext cx="636337" cy="636337"/>
            </a:xfrm>
            <a:prstGeom prst="halfFrame">
              <a:avLst>
                <a:gd name="adj1" fmla="val 19850"/>
                <a:gd name="adj2" fmla="val 1985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4" name="Rectangle 18">
            <a:extLst>
              <a:ext uri="{FF2B5EF4-FFF2-40B4-BE49-F238E27FC236}">
                <a16:creationId xmlns:a16="http://schemas.microsoft.com/office/drawing/2014/main" id="{54904015-A52C-419E-A80E-151C1FDEE16B}"/>
              </a:ext>
            </a:extLst>
          </p:cNvPr>
          <p:cNvSpPr/>
          <p:nvPr/>
        </p:nvSpPr>
        <p:spPr>
          <a:xfrm>
            <a:off x="3565772" y="3156275"/>
            <a:ext cx="790280" cy="627895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985335651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群組 53">
            <a:extLst>
              <a:ext uri="{FF2B5EF4-FFF2-40B4-BE49-F238E27FC236}">
                <a16:creationId xmlns:a16="http://schemas.microsoft.com/office/drawing/2014/main" id="{C96D0DA7-0119-4BB8-BCE7-F985122DB87C}"/>
              </a:ext>
            </a:extLst>
          </p:cNvPr>
          <p:cNvGrpSpPr/>
          <p:nvPr/>
        </p:nvGrpSpPr>
        <p:grpSpPr>
          <a:xfrm>
            <a:off x="728486" y="3547398"/>
            <a:ext cx="10735028" cy="338554"/>
            <a:chOff x="728486" y="2487503"/>
            <a:chExt cx="10735028" cy="338554"/>
          </a:xfrm>
        </p:grpSpPr>
        <p:sp>
          <p:nvSpPr>
            <p:cNvPr id="4" name="자유형 8">
              <a:extLst>
                <a:ext uri="{FF2B5EF4-FFF2-40B4-BE49-F238E27FC236}">
                  <a16:creationId xmlns:a16="http://schemas.microsoft.com/office/drawing/2014/main" id="{CDBFE59E-4431-4E09-AA01-94165F82DDAC}"/>
                </a:ext>
              </a:extLst>
            </p:cNvPr>
            <p:cNvSpPr/>
            <p:nvPr/>
          </p:nvSpPr>
          <p:spPr>
            <a:xfrm>
              <a:off x="728486" y="2676615"/>
              <a:ext cx="10735028" cy="45719"/>
            </a:xfrm>
            <a:custGeom>
              <a:avLst/>
              <a:gdLst>
                <a:gd name="connsiteX0" fmla="*/ 0 w 7226300"/>
                <a:gd name="connsiteY0" fmla="*/ 0 h 0"/>
                <a:gd name="connsiteX1" fmla="*/ 7226300 w 722630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226300">
                  <a:moveTo>
                    <a:pt x="0" y="0"/>
                  </a:moveTo>
                  <a:lnTo>
                    <a:pt x="7226300" y="0"/>
                  </a:lnTo>
                </a:path>
              </a:pathLst>
            </a:custGeom>
            <a:ln w="254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" name="TextBox 6">
              <a:extLst>
                <a:ext uri="{FF2B5EF4-FFF2-40B4-BE49-F238E27FC236}">
                  <a16:creationId xmlns:a16="http://schemas.microsoft.com/office/drawing/2014/main" id="{441C733C-8C31-489D-864D-DAE49DDD789D}"/>
                </a:ext>
              </a:extLst>
            </p:cNvPr>
            <p:cNvSpPr txBox="1"/>
            <p:nvPr/>
          </p:nvSpPr>
          <p:spPr>
            <a:xfrm>
              <a:off x="5400167" y="2487503"/>
              <a:ext cx="1391667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功能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3" name="群組 52">
            <a:extLst>
              <a:ext uri="{FF2B5EF4-FFF2-40B4-BE49-F238E27FC236}">
                <a16:creationId xmlns:a16="http://schemas.microsoft.com/office/drawing/2014/main" id="{4ABF592E-6E7D-44C8-A470-D8A35B664AA6}"/>
              </a:ext>
            </a:extLst>
          </p:cNvPr>
          <p:cNvGrpSpPr/>
          <p:nvPr/>
        </p:nvGrpSpPr>
        <p:grpSpPr>
          <a:xfrm>
            <a:off x="1812570" y="1376222"/>
            <a:ext cx="2438682" cy="1814940"/>
            <a:chOff x="323608" y="442660"/>
            <a:chExt cx="3442263" cy="2561835"/>
          </a:xfrm>
        </p:grpSpPr>
        <p:grpSp>
          <p:nvGrpSpPr>
            <p:cNvPr id="26" name="Graphic 14">
              <a:extLst>
                <a:ext uri="{FF2B5EF4-FFF2-40B4-BE49-F238E27FC236}">
                  <a16:creationId xmlns:a16="http://schemas.microsoft.com/office/drawing/2014/main" id="{368AC21A-86AB-49D1-B049-223C93530212}"/>
                </a:ext>
              </a:extLst>
            </p:cNvPr>
            <p:cNvGrpSpPr/>
            <p:nvPr/>
          </p:nvGrpSpPr>
          <p:grpSpPr>
            <a:xfrm>
              <a:off x="323608" y="442660"/>
              <a:ext cx="3257189" cy="2561835"/>
              <a:chOff x="2444748" y="555045"/>
              <a:chExt cx="7282048" cy="5727454"/>
            </a:xfrm>
          </p:grpSpPr>
          <p:sp>
            <p:nvSpPr>
              <p:cNvPr id="27" name="Freeform: Shape 53">
                <a:extLst>
                  <a:ext uri="{FF2B5EF4-FFF2-40B4-BE49-F238E27FC236}">
                    <a16:creationId xmlns:a16="http://schemas.microsoft.com/office/drawing/2014/main" id="{9BA6BA5A-41AE-48D3-AD5C-2F86268BD164}"/>
                  </a:ext>
                </a:extLst>
              </p:cNvPr>
              <p:cNvSpPr/>
              <p:nvPr/>
            </p:nvSpPr>
            <p:spPr>
              <a:xfrm>
                <a:off x="4964693" y="5443837"/>
                <a:ext cx="2168250" cy="818208"/>
              </a:xfrm>
              <a:custGeom>
                <a:avLst/>
                <a:gdLst>
                  <a:gd name="connsiteX0" fmla="*/ 1941333 w 2168250"/>
                  <a:gd name="connsiteY0" fmla="*/ 525699 h 818207"/>
                  <a:gd name="connsiteX1" fmla="*/ 1785874 w 2168250"/>
                  <a:gd name="connsiteY1" fmla="*/ 30683 h 818207"/>
                  <a:gd name="connsiteX2" fmla="*/ 1114943 w 2168250"/>
                  <a:gd name="connsiteY2" fmla="*/ 30683 h 818207"/>
                  <a:gd name="connsiteX3" fmla="*/ 1065851 w 2168250"/>
                  <a:gd name="connsiteY3" fmla="*/ 30683 h 818207"/>
                  <a:gd name="connsiteX4" fmla="*/ 390830 w 2168250"/>
                  <a:gd name="connsiteY4" fmla="*/ 30683 h 818207"/>
                  <a:gd name="connsiteX5" fmla="*/ 235370 w 2168250"/>
                  <a:gd name="connsiteY5" fmla="*/ 525699 h 818207"/>
                  <a:gd name="connsiteX6" fmla="*/ 259916 w 2168250"/>
                  <a:gd name="connsiteY6" fmla="*/ 816162 h 818207"/>
                  <a:gd name="connsiteX7" fmla="*/ 1065851 w 2168250"/>
                  <a:gd name="connsiteY7" fmla="*/ 816162 h 818207"/>
                  <a:gd name="connsiteX8" fmla="*/ 1114943 w 2168250"/>
                  <a:gd name="connsiteY8" fmla="*/ 816162 h 818207"/>
                  <a:gd name="connsiteX9" fmla="*/ 1920878 w 2168250"/>
                  <a:gd name="connsiteY9" fmla="*/ 816162 h 818207"/>
                  <a:gd name="connsiteX10" fmla="*/ 1941333 w 2168250"/>
                  <a:gd name="connsiteY10" fmla="*/ 525699 h 818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168250" h="818207">
                    <a:moveTo>
                      <a:pt x="1941333" y="525699"/>
                    </a:moveTo>
                    <a:cubicBezTo>
                      <a:pt x="1789965" y="370239"/>
                      <a:pt x="1785874" y="30683"/>
                      <a:pt x="1785874" y="30683"/>
                    </a:cubicBezTo>
                    <a:lnTo>
                      <a:pt x="1114943" y="30683"/>
                    </a:lnTo>
                    <a:lnTo>
                      <a:pt x="1065851" y="30683"/>
                    </a:lnTo>
                    <a:lnTo>
                      <a:pt x="390830" y="30683"/>
                    </a:lnTo>
                    <a:cubicBezTo>
                      <a:pt x="390830" y="30683"/>
                      <a:pt x="386739" y="366148"/>
                      <a:pt x="235370" y="525699"/>
                    </a:cubicBezTo>
                    <a:cubicBezTo>
                      <a:pt x="84002" y="681158"/>
                      <a:pt x="-149188" y="816162"/>
                      <a:pt x="259916" y="816162"/>
                    </a:cubicBezTo>
                    <a:cubicBezTo>
                      <a:pt x="587199" y="816162"/>
                      <a:pt x="939029" y="816162"/>
                      <a:pt x="1065851" y="816162"/>
                    </a:cubicBezTo>
                    <a:cubicBezTo>
                      <a:pt x="1098579" y="816162"/>
                      <a:pt x="1114943" y="816162"/>
                      <a:pt x="1114943" y="816162"/>
                    </a:cubicBezTo>
                    <a:cubicBezTo>
                      <a:pt x="1245857" y="816162"/>
                      <a:pt x="1597686" y="816162"/>
                      <a:pt x="1920878" y="816162"/>
                    </a:cubicBezTo>
                    <a:cubicBezTo>
                      <a:pt x="2329982" y="816162"/>
                      <a:pt x="2092702" y="681158"/>
                      <a:pt x="1941333" y="525699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54">
                <a:extLst>
                  <a:ext uri="{FF2B5EF4-FFF2-40B4-BE49-F238E27FC236}">
                    <a16:creationId xmlns:a16="http://schemas.microsoft.com/office/drawing/2014/main" id="{8AA81A1E-CE38-4BA2-8C84-4700F7296DE5}"/>
                  </a:ext>
                </a:extLst>
              </p:cNvPr>
              <p:cNvSpPr/>
              <p:nvPr/>
            </p:nvSpPr>
            <p:spPr>
              <a:xfrm>
                <a:off x="2444748" y="555045"/>
                <a:ext cx="7282048" cy="4950157"/>
              </a:xfrm>
              <a:custGeom>
                <a:avLst/>
                <a:gdLst>
                  <a:gd name="connsiteX0" fmla="*/ 7038632 w 7282048"/>
                  <a:gd name="connsiteY0" fmla="*/ 30683 h 4950157"/>
                  <a:gd name="connsiteX1" fmla="*/ 3704436 w 7282048"/>
                  <a:gd name="connsiteY1" fmla="*/ 30683 h 4950157"/>
                  <a:gd name="connsiteX2" fmla="*/ 3589886 w 7282048"/>
                  <a:gd name="connsiteY2" fmla="*/ 30683 h 4950157"/>
                  <a:gd name="connsiteX3" fmla="*/ 259781 w 7282048"/>
                  <a:gd name="connsiteY3" fmla="*/ 30683 h 4950157"/>
                  <a:gd name="connsiteX4" fmla="*/ 30683 w 7282048"/>
                  <a:gd name="connsiteY4" fmla="*/ 259781 h 4950157"/>
                  <a:gd name="connsiteX5" fmla="*/ 30683 w 7282048"/>
                  <a:gd name="connsiteY5" fmla="*/ 4698558 h 4950157"/>
                  <a:gd name="connsiteX6" fmla="*/ 239326 w 7282048"/>
                  <a:gd name="connsiteY6" fmla="*/ 4931748 h 4950157"/>
                  <a:gd name="connsiteX7" fmla="*/ 7042723 w 7282048"/>
                  <a:gd name="connsiteY7" fmla="*/ 4931748 h 4950157"/>
                  <a:gd name="connsiteX8" fmla="*/ 7251366 w 7282048"/>
                  <a:gd name="connsiteY8" fmla="*/ 4698558 h 4950157"/>
                  <a:gd name="connsiteX9" fmla="*/ 7251366 w 7282048"/>
                  <a:gd name="connsiteY9" fmla="*/ 259781 h 4950157"/>
                  <a:gd name="connsiteX10" fmla="*/ 7038632 w 7282048"/>
                  <a:gd name="connsiteY10" fmla="*/ 30683 h 4950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282048" h="4950157">
                    <a:moveTo>
                      <a:pt x="7038632" y="30683"/>
                    </a:moveTo>
                    <a:lnTo>
                      <a:pt x="3704436" y="30683"/>
                    </a:lnTo>
                    <a:lnTo>
                      <a:pt x="3589886" y="30683"/>
                    </a:lnTo>
                    <a:lnTo>
                      <a:pt x="259781" y="30683"/>
                    </a:lnTo>
                    <a:cubicBezTo>
                      <a:pt x="141141" y="30683"/>
                      <a:pt x="30683" y="128868"/>
                      <a:pt x="30683" y="259781"/>
                    </a:cubicBezTo>
                    <a:lnTo>
                      <a:pt x="30683" y="4698558"/>
                    </a:lnTo>
                    <a:cubicBezTo>
                      <a:pt x="30683" y="4829472"/>
                      <a:pt x="124777" y="4931748"/>
                      <a:pt x="239326" y="4931748"/>
                    </a:cubicBezTo>
                    <a:lnTo>
                      <a:pt x="7042723" y="4931748"/>
                    </a:lnTo>
                    <a:cubicBezTo>
                      <a:pt x="7157272" y="4931748"/>
                      <a:pt x="7251366" y="4825380"/>
                      <a:pt x="7251366" y="4698558"/>
                    </a:cubicBezTo>
                    <a:lnTo>
                      <a:pt x="7251366" y="259781"/>
                    </a:lnTo>
                    <a:cubicBezTo>
                      <a:pt x="7251366" y="128868"/>
                      <a:pt x="7157272" y="30683"/>
                      <a:pt x="7038632" y="30683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9" name="Freeform: Shape 55">
                <a:extLst>
                  <a:ext uri="{FF2B5EF4-FFF2-40B4-BE49-F238E27FC236}">
                    <a16:creationId xmlns:a16="http://schemas.microsoft.com/office/drawing/2014/main" id="{80C717E3-8102-457D-BC97-59C537FE5981}"/>
                  </a:ext>
                </a:extLst>
              </p:cNvPr>
              <p:cNvSpPr/>
              <p:nvPr/>
            </p:nvSpPr>
            <p:spPr>
              <a:xfrm>
                <a:off x="8706599" y="5435655"/>
                <a:ext cx="490925" cy="81821"/>
              </a:xfrm>
              <a:custGeom>
                <a:avLst/>
                <a:gdLst>
                  <a:gd name="connsiteX0" fmla="*/ 32212 w 490924"/>
                  <a:gd name="connsiteY0" fmla="*/ 30683 h 81820"/>
                  <a:gd name="connsiteX1" fmla="*/ 64939 w 490924"/>
                  <a:gd name="connsiteY1" fmla="*/ 71593 h 81820"/>
                  <a:gd name="connsiteX2" fmla="*/ 461771 w 490924"/>
                  <a:gd name="connsiteY2" fmla="*/ 71593 h 81820"/>
                  <a:gd name="connsiteX3" fmla="*/ 498590 w 490924"/>
                  <a:gd name="connsiteY3" fmla="*/ 30683 h 81820"/>
                  <a:gd name="connsiteX4" fmla="*/ 32212 w 490924"/>
                  <a:gd name="connsiteY4" fmla="*/ 30683 h 81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0924" h="81820">
                    <a:moveTo>
                      <a:pt x="32212" y="30683"/>
                    </a:moveTo>
                    <a:cubicBezTo>
                      <a:pt x="32212" y="30683"/>
                      <a:pt x="19938" y="67502"/>
                      <a:pt x="64939" y="71593"/>
                    </a:cubicBezTo>
                    <a:lnTo>
                      <a:pt x="461771" y="71593"/>
                    </a:lnTo>
                    <a:cubicBezTo>
                      <a:pt x="461771" y="71593"/>
                      <a:pt x="502681" y="75684"/>
                      <a:pt x="498590" y="30683"/>
                    </a:cubicBezTo>
                    <a:lnTo>
                      <a:pt x="32212" y="30683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56">
                <a:extLst>
                  <a:ext uri="{FF2B5EF4-FFF2-40B4-BE49-F238E27FC236}">
                    <a16:creationId xmlns:a16="http://schemas.microsoft.com/office/drawing/2014/main" id="{E6145A5D-64F0-43F6-A8CF-139E4F87B69C}"/>
                  </a:ext>
                </a:extLst>
              </p:cNvPr>
              <p:cNvSpPr/>
              <p:nvPr/>
            </p:nvSpPr>
            <p:spPr>
              <a:xfrm>
                <a:off x="2481568" y="595956"/>
                <a:ext cx="7200228" cy="4336501"/>
              </a:xfrm>
              <a:custGeom>
                <a:avLst/>
                <a:gdLst>
                  <a:gd name="connsiteX0" fmla="*/ 6973175 w 7200227"/>
                  <a:gd name="connsiteY0" fmla="*/ 30683 h 4336501"/>
                  <a:gd name="connsiteX1" fmla="*/ 3671707 w 7200227"/>
                  <a:gd name="connsiteY1" fmla="*/ 30683 h 4336501"/>
                  <a:gd name="connsiteX2" fmla="*/ 3561249 w 7200227"/>
                  <a:gd name="connsiteY2" fmla="*/ 30683 h 4336501"/>
                  <a:gd name="connsiteX3" fmla="*/ 259781 w 7200227"/>
                  <a:gd name="connsiteY3" fmla="*/ 30683 h 4336501"/>
                  <a:gd name="connsiteX4" fmla="*/ 30683 w 7200227"/>
                  <a:gd name="connsiteY4" fmla="*/ 231144 h 4336501"/>
                  <a:gd name="connsiteX5" fmla="*/ 30683 w 7200227"/>
                  <a:gd name="connsiteY5" fmla="*/ 4330365 h 4336501"/>
                  <a:gd name="connsiteX6" fmla="*/ 7185909 w 7200227"/>
                  <a:gd name="connsiteY6" fmla="*/ 4330365 h 4336501"/>
                  <a:gd name="connsiteX7" fmla="*/ 7185909 w 7200227"/>
                  <a:gd name="connsiteY7" fmla="*/ 231144 h 4336501"/>
                  <a:gd name="connsiteX8" fmla="*/ 6973175 w 7200227"/>
                  <a:gd name="connsiteY8" fmla="*/ 30683 h 4336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200227" h="4336501">
                    <a:moveTo>
                      <a:pt x="6973175" y="30683"/>
                    </a:moveTo>
                    <a:lnTo>
                      <a:pt x="3671707" y="30683"/>
                    </a:lnTo>
                    <a:lnTo>
                      <a:pt x="3561249" y="30683"/>
                    </a:lnTo>
                    <a:lnTo>
                      <a:pt x="259781" y="30683"/>
                    </a:lnTo>
                    <a:cubicBezTo>
                      <a:pt x="141141" y="30683"/>
                      <a:pt x="30683" y="112504"/>
                      <a:pt x="30683" y="231144"/>
                    </a:cubicBezTo>
                    <a:lnTo>
                      <a:pt x="30683" y="4330365"/>
                    </a:lnTo>
                    <a:lnTo>
                      <a:pt x="7185909" y="4330365"/>
                    </a:lnTo>
                    <a:lnTo>
                      <a:pt x="7185909" y="231144"/>
                    </a:lnTo>
                    <a:cubicBezTo>
                      <a:pt x="7185909" y="112504"/>
                      <a:pt x="7091815" y="30683"/>
                      <a:pt x="6973175" y="30683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57">
                <a:extLst>
                  <a:ext uri="{FF2B5EF4-FFF2-40B4-BE49-F238E27FC236}">
                    <a16:creationId xmlns:a16="http://schemas.microsoft.com/office/drawing/2014/main" id="{BCE243A1-A8EC-440E-8D37-B5DB9F2A1F2A}"/>
                  </a:ext>
                </a:extLst>
              </p:cNvPr>
              <p:cNvSpPr/>
              <p:nvPr/>
            </p:nvSpPr>
            <p:spPr>
              <a:xfrm>
                <a:off x="4968919" y="6159768"/>
                <a:ext cx="2168250" cy="122731"/>
              </a:xfrm>
              <a:custGeom>
                <a:avLst/>
                <a:gdLst>
                  <a:gd name="connsiteX0" fmla="*/ 30683 w 2168250"/>
                  <a:gd name="connsiteY0" fmla="*/ 34774 h 122731"/>
                  <a:gd name="connsiteX1" fmla="*/ 30683 w 2168250"/>
                  <a:gd name="connsiteY1" fmla="*/ 34774 h 122731"/>
                  <a:gd name="connsiteX2" fmla="*/ 30683 w 2168250"/>
                  <a:gd name="connsiteY2" fmla="*/ 38865 h 122731"/>
                  <a:gd name="connsiteX3" fmla="*/ 30683 w 2168250"/>
                  <a:gd name="connsiteY3" fmla="*/ 38865 h 122731"/>
                  <a:gd name="connsiteX4" fmla="*/ 263872 w 2168250"/>
                  <a:gd name="connsiteY4" fmla="*/ 96140 h 122731"/>
                  <a:gd name="connsiteX5" fmla="*/ 1069807 w 2168250"/>
                  <a:gd name="connsiteY5" fmla="*/ 96140 h 122731"/>
                  <a:gd name="connsiteX6" fmla="*/ 1118899 w 2168250"/>
                  <a:gd name="connsiteY6" fmla="*/ 96140 h 122731"/>
                  <a:gd name="connsiteX7" fmla="*/ 1924834 w 2168250"/>
                  <a:gd name="connsiteY7" fmla="*/ 96140 h 122731"/>
                  <a:gd name="connsiteX8" fmla="*/ 2153932 w 2168250"/>
                  <a:gd name="connsiteY8" fmla="*/ 30683 h 122731"/>
                  <a:gd name="connsiteX9" fmla="*/ 2137568 w 2168250"/>
                  <a:gd name="connsiteY9" fmla="*/ 30683 h 122731"/>
                  <a:gd name="connsiteX10" fmla="*/ 2137568 w 2168250"/>
                  <a:gd name="connsiteY10" fmla="*/ 30683 h 122731"/>
                  <a:gd name="connsiteX11" fmla="*/ 30683 w 2168250"/>
                  <a:gd name="connsiteY11" fmla="*/ 30683 h 12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68250" h="122731">
                    <a:moveTo>
                      <a:pt x="30683" y="34774"/>
                    </a:moveTo>
                    <a:lnTo>
                      <a:pt x="30683" y="34774"/>
                    </a:lnTo>
                    <a:cubicBezTo>
                      <a:pt x="30683" y="38865"/>
                      <a:pt x="30683" y="38865"/>
                      <a:pt x="30683" y="38865"/>
                    </a:cubicBezTo>
                    <a:lnTo>
                      <a:pt x="30683" y="38865"/>
                    </a:lnTo>
                    <a:cubicBezTo>
                      <a:pt x="30683" y="79775"/>
                      <a:pt x="96139" y="96140"/>
                      <a:pt x="263872" y="96140"/>
                    </a:cubicBezTo>
                    <a:cubicBezTo>
                      <a:pt x="591155" y="96140"/>
                      <a:pt x="942984" y="96140"/>
                      <a:pt x="1069807" y="96140"/>
                    </a:cubicBezTo>
                    <a:cubicBezTo>
                      <a:pt x="1102535" y="96140"/>
                      <a:pt x="1118899" y="96140"/>
                      <a:pt x="1118899" y="96140"/>
                    </a:cubicBezTo>
                    <a:cubicBezTo>
                      <a:pt x="1249812" y="96140"/>
                      <a:pt x="1601642" y="96140"/>
                      <a:pt x="1924834" y="96140"/>
                    </a:cubicBezTo>
                    <a:cubicBezTo>
                      <a:pt x="2092566" y="96140"/>
                      <a:pt x="2149841" y="75684"/>
                      <a:pt x="2153932" y="30683"/>
                    </a:cubicBezTo>
                    <a:lnTo>
                      <a:pt x="2137568" y="30683"/>
                    </a:lnTo>
                    <a:lnTo>
                      <a:pt x="2137568" y="30683"/>
                    </a:lnTo>
                    <a:lnTo>
                      <a:pt x="30683" y="30683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58">
                <a:extLst>
                  <a:ext uri="{FF2B5EF4-FFF2-40B4-BE49-F238E27FC236}">
                    <a16:creationId xmlns:a16="http://schemas.microsoft.com/office/drawing/2014/main" id="{3B07917B-7B69-4A27-B069-A29B2905BDDB}"/>
                  </a:ext>
                </a:extLst>
              </p:cNvPr>
              <p:cNvSpPr/>
              <p:nvPr/>
            </p:nvSpPr>
            <p:spPr>
              <a:xfrm>
                <a:off x="2481568" y="4903820"/>
                <a:ext cx="7200228" cy="572745"/>
              </a:xfrm>
              <a:custGeom>
                <a:avLst/>
                <a:gdLst>
                  <a:gd name="connsiteX0" fmla="*/ 30683 w 7200227"/>
                  <a:gd name="connsiteY0" fmla="*/ 362057 h 572745"/>
                  <a:gd name="connsiteX1" fmla="*/ 259781 w 7200227"/>
                  <a:gd name="connsiteY1" fmla="*/ 562518 h 572745"/>
                  <a:gd name="connsiteX2" fmla="*/ 3561249 w 7200227"/>
                  <a:gd name="connsiteY2" fmla="*/ 562518 h 572745"/>
                  <a:gd name="connsiteX3" fmla="*/ 3671707 w 7200227"/>
                  <a:gd name="connsiteY3" fmla="*/ 562518 h 572745"/>
                  <a:gd name="connsiteX4" fmla="*/ 6973175 w 7200227"/>
                  <a:gd name="connsiteY4" fmla="*/ 562518 h 572745"/>
                  <a:gd name="connsiteX5" fmla="*/ 7185909 w 7200227"/>
                  <a:gd name="connsiteY5" fmla="*/ 362057 h 572745"/>
                  <a:gd name="connsiteX6" fmla="*/ 7185909 w 7200227"/>
                  <a:gd name="connsiteY6" fmla="*/ 30683 h 572745"/>
                  <a:gd name="connsiteX7" fmla="*/ 30683 w 7200227"/>
                  <a:gd name="connsiteY7" fmla="*/ 30683 h 572745"/>
                  <a:gd name="connsiteX8" fmla="*/ 30683 w 7200227"/>
                  <a:gd name="connsiteY8" fmla="*/ 362057 h 572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200227" h="572745">
                    <a:moveTo>
                      <a:pt x="30683" y="362057"/>
                    </a:moveTo>
                    <a:cubicBezTo>
                      <a:pt x="30683" y="464333"/>
                      <a:pt x="141141" y="562518"/>
                      <a:pt x="259781" y="562518"/>
                    </a:cubicBezTo>
                    <a:lnTo>
                      <a:pt x="3561249" y="562518"/>
                    </a:lnTo>
                    <a:lnTo>
                      <a:pt x="3671707" y="562518"/>
                    </a:lnTo>
                    <a:lnTo>
                      <a:pt x="6973175" y="562518"/>
                    </a:lnTo>
                    <a:cubicBezTo>
                      <a:pt x="7091815" y="562518"/>
                      <a:pt x="7185909" y="464333"/>
                      <a:pt x="7185909" y="362057"/>
                    </a:cubicBezTo>
                    <a:lnTo>
                      <a:pt x="7185909" y="30683"/>
                    </a:lnTo>
                    <a:lnTo>
                      <a:pt x="30683" y="30683"/>
                    </a:lnTo>
                    <a:lnTo>
                      <a:pt x="30683" y="362057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59">
                <a:extLst>
                  <a:ext uri="{FF2B5EF4-FFF2-40B4-BE49-F238E27FC236}">
                    <a16:creationId xmlns:a16="http://schemas.microsoft.com/office/drawing/2014/main" id="{AB8469E6-B1FF-4D9F-8869-39A20817383C}"/>
                  </a:ext>
                </a:extLst>
              </p:cNvPr>
              <p:cNvSpPr/>
              <p:nvPr/>
            </p:nvSpPr>
            <p:spPr>
              <a:xfrm>
                <a:off x="2747714" y="910966"/>
                <a:ext cx="6676116" cy="3763756"/>
              </a:xfrm>
              <a:custGeom>
                <a:avLst/>
                <a:gdLst>
                  <a:gd name="connsiteX0" fmla="*/ 30683 w 6586571"/>
                  <a:gd name="connsiteY0" fmla="*/ 30683 h 3763755"/>
                  <a:gd name="connsiteX1" fmla="*/ 6564071 w 6586571"/>
                  <a:gd name="connsiteY1" fmla="*/ 30683 h 3763755"/>
                  <a:gd name="connsiteX2" fmla="*/ 6564071 w 6586571"/>
                  <a:gd name="connsiteY2" fmla="*/ 3753528 h 3763755"/>
                  <a:gd name="connsiteX3" fmla="*/ 30683 w 6586571"/>
                  <a:gd name="connsiteY3" fmla="*/ 3753528 h 3763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86571" h="3763755">
                    <a:moveTo>
                      <a:pt x="30683" y="30683"/>
                    </a:moveTo>
                    <a:lnTo>
                      <a:pt x="6564071" y="30683"/>
                    </a:lnTo>
                    <a:lnTo>
                      <a:pt x="6564071" y="3753528"/>
                    </a:lnTo>
                    <a:lnTo>
                      <a:pt x="30683" y="3753528"/>
                    </a:lnTo>
                    <a:close/>
                  </a:path>
                </a:pathLst>
              </a:custGeom>
              <a:solidFill>
                <a:srgbClr val="F2F2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60">
                <a:extLst>
                  <a:ext uri="{FF2B5EF4-FFF2-40B4-BE49-F238E27FC236}">
                    <a16:creationId xmlns:a16="http://schemas.microsoft.com/office/drawing/2014/main" id="{DCC1C2D7-BEF8-4E17-86B2-5FB06B4813BE}"/>
                  </a:ext>
                </a:extLst>
              </p:cNvPr>
              <p:cNvSpPr/>
              <p:nvPr/>
            </p:nvSpPr>
            <p:spPr>
              <a:xfrm>
                <a:off x="5654591" y="939518"/>
                <a:ext cx="3769239" cy="3736342"/>
              </a:xfrm>
              <a:custGeom>
                <a:avLst/>
                <a:gdLst>
                  <a:gd name="connsiteX0" fmla="*/ 2567127 w 4009217"/>
                  <a:gd name="connsiteY0" fmla="*/ 30683 h 4295590"/>
                  <a:gd name="connsiteX1" fmla="*/ 3798529 w 4009217"/>
                  <a:gd name="connsiteY1" fmla="*/ 30683 h 4295590"/>
                  <a:gd name="connsiteX2" fmla="*/ 4007172 w 4009217"/>
                  <a:gd name="connsiteY2" fmla="*/ 272054 h 4295590"/>
                  <a:gd name="connsiteX3" fmla="*/ 3998990 w 4009217"/>
                  <a:gd name="connsiteY3" fmla="*/ 4268999 h 4295590"/>
                  <a:gd name="connsiteX4" fmla="*/ 30683 w 4009217"/>
                  <a:gd name="connsiteY4" fmla="*/ 4268999 h 4295590"/>
                  <a:gd name="connsiteX0" fmla="*/ 2536444 w 3976489"/>
                  <a:gd name="connsiteY0" fmla="*/ 0 h 4238316"/>
                  <a:gd name="connsiteX1" fmla="*/ 3976489 w 3976489"/>
                  <a:gd name="connsiteY1" fmla="*/ 241371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536444 w 3976489"/>
                  <a:gd name="connsiteY0" fmla="*/ 0 h 4238316"/>
                  <a:gd name="connsiteX1" fmla="*/ 3976489 w 3976489"/>
                  <a:gd name="connsiteY1" fmla="*/ 213683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473335 w 3976489"/>
                  <a:gd name="connsiteY0" fmla="*/ 0 h 4035268"/>
                  <a:gd name="connsiteX1" fmla="*/ 3976489 w 3976489"/>
                  <a:gd name="connsiteY1" fmla="*/ 10635 h 4035268"/>
                  <a:gd name="connsiteX2" fmla="*/ 3968307 w 3976489"/>
                  <a:gd name="connsiteY2" fmla="*/ 4035268 h 4035268"/>
                  <a:gd name="connsiteX3" fmla="*/ 0 w 3976489"/>
                  <a:gd name="connsiteY3" fmla="*/ 4035268 h 4035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76489" h="4035268">
                    <a:moveTo>
                      <a:pt x="2473335" y="0"/>
                    </a:moveTo>
                    <a:lnTo>
                      <a:pt x="3976489" y="10635"/>
                    </a:lnTo>
                    <a:cubicBezTo>
                      <a:pt x="3973762" y="1342950"/>
                      <a:pt x="3971034" y="2702953"/>
                      <a:pt x="3968307" y="4035268"/>
                    </a:cubicBezTo>
                    <a:lnTo>
                      <a:pt x="0" y="4035268"/>
                    </a:lnTo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pic>
          <p:nvPicPr>
            <p:cNvPr id="52" name="圖片 51">
              <a:extLst>
                <a:ext uri="{FF2B5EF4-FFF2-40B4-BE49-F238E27FC236}">
                  <a16:creationId xmlns:a16="http://schemas.microsoft.com/office/drawing/2014/main" id="{DC50554A-E612-4B42-AD07-ACBC62F6BB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73"/>
            <a:stretch/>
          </p:blipFill>
          <p:spPr>
            <a:xfrm>
              <a:off x="453300" y="612345"/>
              <a:ext cx="2986163" cy="1671230"/>
            </a:xfrm>
            <a:prstGeom prst="rect">
              <a:avLst/>
            </a:prstGeom>
          </p:spPr>
        </p:pic>
        <p:grpSp>
          <p:nvGrpSpPr>
            <p:cNvPr id="35" name="Group 64">
              <a:extLst>
                <a:ext uri="{FF2B5EF4-FFF2-40B4-BE49-F238E27FC236}">
                  <a16:creationId xmlns:a16="http://schemas.microsoft.com/office/drawing/2014/main" id="{80F7EF85-CE81-4A7E-AABC-9365560DB562}"/>
                </a:ext>
              </a:extLst>
            </p:cNvPr>
            <p:cNvGrpSpPr/>
            <p:nvPr/>
          </p:nvGrpSpPr>
          <p:grpSpPr>
            <a:xfrm>
              <a:off x="2683152" y="1074275"/>
              <a:ext cx="1082719" cy="1903363"/>
              <a:chOff x="729449" y="1780758"/>
              <a:chExt cx="2449180" cy="4305530"/>
            </a:xfrm>
          </p:grpSpPr>
          <p:grpSp>
            <p:nvGrpSpPr>
              <p:cNvPr id="36" name="Group 46">
                <a:extLst>
                  <a:ext uri="{FF2B5EF4-FFF2-40B4-BE49-F238E27FC236}">
                    <a16:creationId xmlns:a16="http://schemas.microsoft.com/office/drawing/2014/main" id="{9F96B1F1-9162-43CA-98ED-6B0FFBB9C366}"/>
                  </a:ext>
                </a:extLst>
              </p:cNvPr>
              <p:cNvGrpSpPr/>
              <p:nvPr/>
            </p:nvGrpSpPr>
            <p:grpSpPr>
              <a:xfrm>
                <a:off x="729449" y="1780758"/>
                <a:ext cx="2449180" cy="4305530"/>
                <a:chOff x="445712" y="1449040"/>
                <a:chExt cx="2113018" cy="3924176"/>
              </a:xfrm>
            </p:grpSpPr>
            <p:sp>
              <p:nvSpPr>
                <p:cNvPr id="40" name="Rounded Rectangle 4">
                  <a:extLst>
                    <a:ext uri="{FF2B5EF4-FFF2-40B4-BE49-F238E27FC236}">
                      <a16:creationId xmlns:a16="http://schemas.microsoft.com/office/drawing/2014/main" id="{6029ED71-11B1-4805-BD5A-32137933303C}"/>
                    </a:ext>
                  </a:extLst>
                </p:cNvPr>
                <p:cNvSpPr/>
                <p:nvPr userDrawn="1"/>
              </p:nvSpPr>
              <p:spPr>
                <a:xfrm>
                  <a:off x="445712" y="1449040"/>
                  <a:ext cx="2113018" cy="3924176"/>
                </a:xfrm>
                <a:prstGeom prst="roundRect">
                  <a:avLst>
                    <a:gd name="adj" fmla="val 13580"/>
                  </a:avLst>
                </a:prstGeom>
                <a:solidFill>
                  <a:srgbClr val="262626"/>
                </a:solidFill>
                <a:ln w="88900">
                  <a:noFill/>
                </a:ln>
                <a:effectLst/>
                <a:scene3d>
                  <a:camera prst="perspectiveFront"/>
                  <a:lightRig rig="threePt" dir="t"/>
                </a:scene3d>
                <a:sp3d prstMaterial="plastic">
                  <a:bevelT w="127000" h="50800"/>
                  <a:bevelB w="127000" h="2540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 dirty="0"/>
                </a:p>
              </p:txBody>
            </p:sp>
            <p:sp>
              <p:nvSpPr>
                <p:cNvPr id="41" name="Rectangle 5">
                  <a:extLst>
                    <a:ext uri="{FF2B5EF4-FFF2-40B4-BE49-F238E27FC236}">
                      <a16:creationId xmlns:a16="http://schemas.microsoft.com/office/drawing/2014/main" id="{4D66D733-9B0E-465E-B428-FAD28A3303C4}"/>
                    </a:ext>
                  </a:extLst>
                </p:cNvPr>
                <p:cNvSpPr/>
                <p:nvPr userDrawn="1"/>
              </p:nvSpPr>
              <p:spPr>
                <a:xfrm>
                  <a:off x="1379920" y="1650572"/>
                  <a:ext cx="216024" cy="34350"/>
                </a:xfrm>
                <a:prstGeom prst="rect">
                  <a:avLst/>
                </a:prstGeom>
                <a:solidFill>
                  <a:srgbClr val="B0B0B0"/>
                </a:solidFill>
                <a:ln w="889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  <p:grpSp>
              <p:nvGrpSpPr>
                <p:cNvPr id="42" name="Group 6">
                  <a:extLst>
                    <a:ext uri="{FF2B5EF4-FFF2-40B4-BE49-F238E27FC236}">
                      <a16:creationId xmlns:a16="http://schemas.microsoft.com/office/drawing/2014/main" id="{013A908C-87A5-4A43-BC4E-69D7F96E45B3}"/>
                    </a:ext>
                  </a:extLst>
                </p:cNvPr>
                <p:cNvGrpSpPr/>
                <p:nvPr userDrawn="1"/>
              </p:nvGrpSpPr>
              <p:grpSpPr>
                <a:xfrm>
                  <a:off x="1407705" y="5045834"/>
                  <a:ext cx="211967" cy="211967"/>
                  <a:chOff x="1549420" y="5712364"/>
                  <a:chExt cx="312583" cy="312583"/>
                </a:xfrm>
              </p:grpSpPr>
              <p:sp>
                <p:nvSpPr>
                  <p:cNvPr id="43" name="Oval 7">
                    <a:extLst>
                      <a:ext uri="{FF2B5EF4-FFF2-40B4-BE49-F238E27FC236}">
                        <a16:creationId xmlns:a16="http://schemas.microsoft.com/office/drawing/2014/main" id="{D5A42C99-CB82-46D1-BC9B-BB4EFABB5F8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549420" y="5712364"/>
                    <a:ext cx="312583" cy="312583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tx1">
                          <a:lumMod val="94000"/>
                          <a:lumOff val="6000"/>
                        </a:schemeClr>
                      </a:gs>
                      <a:gs pos="56000">
                        <a:schemeClr val="tx1">
                          <a:lumMod val="65000"/>
                          <a:lumOff val="35000"/>
                        </a:schemeClr>
                      </a:gs>
                      <a:gs pos="9100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  <a:tileRect/>
                  </a:gradFill>
                  <a:ln w="0">
                    <a:solidFill>
                      <a:srgbClr val="262626"/>
                    </a:solidFill>
                  </a:ln>
                  <a:scene3d>
                    <a:camera prst="perspectiveFront"/>
                    <a:lightRig rig="threePt" dir="t"/>
                  </a:scene3d>
                  <a:sp3d>
                    <a:bevelT w="63500" h="12700"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800"/>
                  </a:p>
                </p:txBody>
              </p:sp>
              <p:sp>
                <p:nvSpPr>
                  <p:cNvPr id="44" name="Rounded Rectangle 8">
                    <a:extLst>
                      <a:ext uri="{FF2B5EF4-FFF2-40B4-BE49-F238E27FC236}">
                        <a16:creationId xmlns:a16="http://schemas.microsoft.com/office/drawing/2014/main" id="{3A401C9B-13AB-4BFE-858B-E38A991F07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634225" y="5796647"/>
                    <a:ext cx="142969" cy="144016"/>
                  </a:xfrm>
                  <a:prstGeom prst="roundRect">
                    <a:avLst/>
                  </a:prstGeom>
                  <a:solidFill>
                    <a:srgbClr val="737373"/>
                  </a:solidFill>
                  <a:ln w="6350">
                    <a:solidFill>
                      <a:srgbClr val="B0B0B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800"/>
                  </a:p>
                </p:txBody>
              </p:sp>
            </p:grpSp>
          </p:grpSp>
          <p:grpSp>
            <p:nvGrpSpPr>
              <p:cNvPr id="37" name="Group 63">
                <a:extLst>
                  <a:ext uri="{FF2B5EF4-FFF2-40B4-BE49-F238E27FC236}">
                    <a16:creationId xmlns:a16="http://schemas.microsoft.com/office/drawing/2014/main" id="{887D64BE-5622-4106-A925-EC8BA3AF05E2}"/>
                  </a:ext>
                </a:extLst>
              </p:cNvPr>
              <p:cNvGrpSpPr/>
              <p:nvPr/>
            </p:nvGrpSpPr>
            <p:grpSpPr>
              <a:xfrm>
                <a:off x="835911" y="2099747"/>
                <a:ext cx="2234450" cy="3530397"/>
                <a:chOff x="845436" y="2099748"/>
                <a:chExt cx="4668770" cy="2632882"/>
              </a:xfrm>
            </p:grpSpPr>
            <p:sp>
              <p:nvSpPr>
                <p:cNvPr id="38" name="Freeform: Shape 61">
                  <a:extLst>
                    <a:ext uri="{FF2B5EF4-FFF2-40B4-BE49-F238E27FC236}">
                      <a16:creationId xmlns:a16="http://schemas.microsoft.com/office/drawing/2014/main" id="{B19BDC3E-BE62-4073-B05B-AAC30C0B6742}"/>
                    </a:ext>
                  </a:extLst>
                </p:cNvPr>
                <p:cNvSpPr/>
                <p:nvPr/>
              </p:nvSpPr>
              <p:spPr>
                <a:xfrm>
                  <a:off x="845436" y="2099748"/>
                  <a:ext cx="4668770" cy="2632086"/>
                </a:xfrm>
                <a:custGeom>
                  <a:avLst/>
                  <a:gdLst>
                    <a:gd name="connsiteX0" fmla="*/ 30683 w 6586571"/>
                    <a:gd name="connsiteY0" fmla="*/ 30683 h 3763755"/>
                    <a:gd name="connsiteX1" fmla="*/ 6564071 w 6586571"/>
                    <a:gd name="connsiteY1" fmla="*/ 30683 h 3763755"/>
                    <a:gd name="connsiteX2" fmla="*/ 6564071 w 6586571"/>
                    <a:gd name="connsiteY2" fmla="*/ 3753528 h 3763755"/>
                    <a:gd name="connsiteX3" fmla="*/ 30683 w 6586571"/>
                    <a:gd name="connsiteY3" fmla="*/ 3753528 h 37637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586571" h="3763755">
                      <a:moveTo>
                        <a:pt x="30683" y="30683"/>
                      </a:moveTo>
                      <a:lnTo>
                        <a:pt x="6564071" y="30683"/>
                      </a:lnTo>
                      <a:lnTo>
                        <a:pt x="6564071" y="3753528"/>
                      </a:lnTo>
                      <a:lnTo>
                        <a:pt x="30683" y="3753528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9" name="Freeform: Shape 62">
                  <a:extLst>
                    <a:ext uri="{FF2B5EF4-FFF2-40B4-BE49-F238E27FC236}">
                      <a16:creationId xmlns:a16="http://schemas.microsoft.com/office/drawing/2014/main" id="{2CA7A575-7278-46E4-AD78-99C4678CDE9D}"/>
                    </a:ext>
                  </a:extLst>
                </p:cNvPr>
                <p:cNvSpPr/>
                <p:nvPr/>
              </p:nvSpPr>
              <p:spPr>
                <a:xfrm>
                  <a:off x="2878286" y="2119715"/>
                  <a:ext cx="2635920" cy="2612915"/>
                </a:xfrm>
                <a:custGeom>
                  <a:avLst/>
                  <a:gdLst>
                    <a:gd name="connsiteX0" fmla="*/ 2567127 w 4009217"/>
                    <a:gd name="connsiteY0" fmla="*/ 30683 h 4295590"/>
                    <a:gd name="connsiteX1" fmla="*/ 3798529 w 4009217"/>
                    <a:gd name="connsiteY1" fmla="*/ 30683 h 4295590"/>
                    <a:gd name="connsiteX2" fmla="*/ 4007172 w 4009217"/>
                    <a:gd name="connsiteY2" fmla="*/ 272054 h 4295590"/>
                    <a:gd name="connsiteX3" fmla="*/ 3998990 w 4009217"/>
                    <a:gd name="connsiteY3" fmla="*/ 4268999 h 4295590"/>
                    <a:gd name="connsiteX4" fmla="*/ 30683 w 4009217"/>
                    <a:gd name="connsiteY4" fmla="*/ 4268999 h 4295590"/>
                    <a:gd name="connsiteX0" fmla="*/ 2536444 w 3976489"/>
                    <a:gd name="connsiteY0" fmla="*/ 0 h 4238316"/>
                    <a:gd name="connsiteX1" fmla="*/ 3976489 w 3976489"/>
                    <a:gd name="connsiteY1" fmla="*/ 241371 h 4238316"/>
                    <a:gd name="connsiteX2" fmla="*/ 3968307 w 3976489"/>
                    <a:gd name="connsiteY2" fmla="*/ 4238316 h 4238316"/>
                    <a:gd name="connsiteX3" fmla="*/ 0 w 3976489"/>
                    <a:gd name="connsiteY3" fmla="*/ 4238316 h 4238316"/>
                    <a:gd name="connsiteX0" fmla="*/ 2536444 w 3976489"/>
                    <a:gd name="connsiteY0" fmla="*/ 0 h 4238316"/>
                    <a:gd name="connsiteX1" fmla="*/ 3976489 w 3976489"/>
                    <a:gd name="connsiteY1" fmla="*/ 213683 h 4238316"/>
                    <a:gd name="connsiteX2" fmla="*/ 3968307 w 3976489"/>
                    <a:gd name="connsiteY2" fmla="*/ 4238316 h 4238316"/>
                    <a:gd name="connsiteX3" fmla="*/ 0 w 3976489"/>
                    <a:gd name="connsiteY3" fmla="*/ 4238316 h 4238316"/>
                    <a:gd name="connsiteX0" fmla="*/ 2473335 w 3976489"/>
                    <a:gd name="connsiteY0" fmla="*/ 0 h 4035268"/>
                    <a:gd name="connsiteX1" fmla="*/ 3976489 w 3976489"/>
                    <a:gd name="connsiteY1" fmla="*/ 10635 h 4035268"/>
                    <a:gd name="connsiteX2" fmla="*/ 3968307 w 3976489"/>
                    <a:gd name="connsiteY2" fmla="*/ 4035268 h 4035268"/>
                    <a:gd name="connsiteX3" fmla="*/ 0 w 3976489"/>
                    <a:gd name="connsiteY3" fmla="*/ 4035268 h 40352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976489" h="4035268">
                      <a:moveTo>
                        <a:pt x="2473335" y="0"/>
                      </a:moveTo>
                      <a:lnTo>
                        <a:pt x="3976489" y="10635"/>
                      </a:lnTo>
                      <a:cubicBezTo>
                        <a:pt x="3973762" y="1342950"/>
                        <a:pt x="3971034" y="2702953"/>
                        <a:pt x="3968307" y="4035268"/>
                      </a:cubicBezTo>
                      <a:lnTo>
                        <a:pt x="0" y="4035268"/>
                      </a:lnTo>
                    </a:path>
                  </a:pathLst>
                </a:custGeom>
                <a:solidFill>
                  <a:srgbClr val="999999">
                    <a:alpha val="10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</p:grpSp>
        <p:pic>
          <p:nvPicPr>
            <p:cNvPr id="50" name="圖片 49">
              <a:extLst>
                <a:ext uri="{FF2B5EF4-FFF2-40B4-BE49-F238E27FC236}">
                  <a16:creationId xmlns:a16="http://schemas.microsoft.com/office/drawing/2014/main" id="{653DA6B6-670D-4A46-A6AC-DB056AE0CE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20" b="1475"/>
            <a:stretch/>
          </p:blipFill>
          <p:spPr>
            <a:xfrm>
              <a:off x="2734975" y="1231785"/>
              <a:ext cx="979837" cy="1533461"/>
            </a:xfrm>
            <a:prstGeom prst="rect">
              <a:avLst/>
            </a:prstGeom>
          </p:spPr>
        </p:pic>
      </p:grpSp>
      <p:sp>
        <p:nvSpPr>
          <p:cNvPr id="55" name="TextBox 3">
            <a:extLst>
              <a:ext uri="{FF2B5EF4-FFF2-40B4-BE49-F238E27FC236}">
                <a16:creationId xmlns:a16="http://schemas.microsoft.com/office/drawing/2014/main" id="{61B624FD-99B0-47CE-9AD5-DC7F14317C09}"/>
              </a:ext>
            </a:extLst>
          </p:cNvPr>
          <p:cNvSpPr txBox="1"/>
          <p:nvPr/>
        </p:nvSpPr>
        <p:spPr>
          <a:xfrm>
            <a:off x="1812570" y="895778"/>
            <a:ext cx="24386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b="1" dirty="0">
                <a:solidFill>
                  <a:schemeClr val="accent4"/>
                </a:solidFill>
                <a:cs typeface="Arial" pitchFamily="34" charset="0"/>
              </a:rPr>
              <a:t>響應式 </a:t>
            </a:r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RWD</a:t>
            </a:r>
            <a:endParaRPr lang="ko-KR" altLang="en-US" sz="2800" b="1" dirty="0">
              <a:solidFill>
                <a:schemeClr val="accent4"/>
              </a:solidFill>
              <a:cs typeface="Arial" pitchFamily="34" charset="0"/>
            </a:endParaRPr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836FC21F-1349-4C38-942D-499FF7335BF1}"/>
              </a:ext>
            </a:extLst>
          </p:cNvPr>
          <p:cNvGrpSpPr/>
          <p:nvPr/>
        </p:nvGrpSpPr>
        <p:grpSpPr>
          <a:xfrm>
            <a:off x="6764267" y="895778"/>
            <a:ext cx="1787800" cy="1787800"/>
            <a:chOff x="6764267" y="895778"/>
            <a:chExt cx="1787800" cy="1787800"/>
          </a:xfrm>
        </p:grpSpPr>
        <p:sp>
          <p:nvSpPr>
            <p:cNvPr id="96" name="Rectangle: Rounded Corners 5">
              <a:hlinkClick r:id="rId4"/>
              <a:extLst>
                <a:ext uri="{FF2B5EF4-FFF2-40B4-BE49-F238E27FC236}">
                  <a16:creationId xmlns:a16="http://schemas.microsoft.com/office/drawing/2014/main" id="{8FB7AA15-D9B4-4EAB-AB21-BE85C034EA4B}"/>
                </a:ext>
              </a:extLst>
            </p:cNvPr>
            <p:cNvSpPr/>
            <p:nvPr/>
          </p:nvSpPr>
          <p:spPr>
            <a:xfrm>
              <a:off x="6764267" y="895778"/>
              <a:ext cx="1787800" cy="1787800"/>
            </a:xfrm>
            <a:prstGeom prst="roundRect">
              <a:avLst>
                <a:gd name="adj" fmla="val 6167"/>
              </a:avLst>
            </a:prstGeom>
            <a:noFill/>
            <a:ln w="3492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TextBox 29">
              <a:hlinkClick r:id="rId4"/>
              <a:extLst>
                <a:ext uri="{FF2B5EF4-FFF2-40B4-BE49-F238E27FC236}">
                  <a16:creationId xmlns:a16="http://schemas.microsoft.com/office/drawing/2014/main" id="{19E36B83-820C-45B6-B8CE-CBEECD5D7709}"/>
                </a:ext>
              </a:extLst>
            </p:cNvPr>
            <p:cNvSpPr txBox="1"/>
            <p:nvPr/>
          </p:nvSpPr>
          <p:spPr>
            <a:xfrm>
              <a:off x="6976067" y="2287139"/>
              <a:ext cx="13706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>
                  <a:cs typeface="Arial" pitchFamily="34" charset="0"/>
                </a:rPr>
                <a:t>前台</a:t>
              </a:r>
              <a:endParaRPr lang="ko-KR" altLang="en-US" sz="1400" dirty="0">
                <a:cs typeface="Arial" pitchFamily="34" charset="0"/>
              </a:endParaRPr>
            </a:p>
          </p:txBody>
        </p:sp>
        <p:pic>
          <p:nvPicPr>
            <p:cNvPr id="102" name="圖片 101">
              <a:hlinkClick r:id="rId4"/>
              <a:extLst>
                <a:ext uri="{FF2B5EF4-FFF2-40B4-BE49-F238E27FC236}">
                  <a16:creationId xmlns:a16="http://schemas.microsoft.com/office/drawing/2014/main" id="{AB586F63-ED0B-4041-9C42-9E192511AB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75696" y="1080640"/>
              <a:ext cx="964942" cy="964942"/>
            </a:xfrm>
            <a:prstGeom prst="rect">
              <a:avLst/>
            </a:prstGeom>
          </p:spPr>
        </p:pic>
      </p:grpSp>
      <p:grpSp>
        <p:nvGrpSpPr>
          <p:cNvPr id="3" name="群組 2">
            <a:extLst>
              <a:ext uri="{FF2B5EF4-FFF2-40B4-BE49-F238E27FC236}">
                <a16:creationId xmlns:a16="http://schemas.microsoft.com/office/drawing/2014/main" id="{5785CFDF-E3E1-4D06-A5F1-E77D11562A51}"/>
              </a:ext>
            </a:extLst>
          </p:cNvPr>
          <p:cNvGrpSpPr/>
          <p:nvPr/>
        </p:nvGrpSpPr>
        <p:grpSpPr>
          <a:xfrm>
            <a:off x="8772631" y="895778"/>
            <a:ext cx="1787800" cy="1787800"/>
            <a:chOff x="8772631" y="895778"/>
            <a:chExt cx="1787800" cy="1787800"/>
          </a:xfrm>
        </p:grpSpPr>
        <p:sp>
          <p:nvSpPr>
            <p:cNvPr id="97" name="Rectangle: Rounded Corners 6">
              <a:hlinkClick r:id="rId6"/>
              <a:extLst>
                <a:ext uri="{FF2B5EF4-FFF2-40B4-BE49-F238E27FC236}">
                  <a16:creationId xmlns:a16="http://schemas.microsoft.com/office/drawing/2014/main" id="{B55E25B9-DC50-47A3-B473-9F69A8499A6E}"/>
                </a:ext>
              </a:extLst>
            </p:cNvPr>
            <p:cNvSpPr/>
            <p:nvPr/>
          </p:nvSpPr>
          <p:spPr>
            <a:xfrm>
              <a:off x="8772631" y="895778"/>
              <a:ext cx="1787800" cy="1787800"/>
            </a:xfrm>
            <a:prstGeom prst="roundRect">
              <a:avLst>
                <a:gd name="adj" fmla="val 6167"/>
              </a:avLst>
            </a:prstGeom>
            <a:solidFill>
              <a:schemeClr val="bg1"/>
            </a:solidFill>
            <a:ln w="349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TextBox 30">
              <a:hlinkClick r:id="rId6"/>
              <a:extLst>
                <a:ext uri="{FF2B5EF4-FFF2-40B4-BE49-F238E27FC236}">
                  <a16:creationId xmlns:a16="http://schemas.microsoft.com/office/drawing/2014/main" id="{4D37179E-043E-43F3-B5D0-CB005836960B}"/>
                </a:ext>
              </a:extLst>
            </p:cNvPr>
            <p:cNvSpPr txBox="1"/>
            <p:nvPr/>
          </p:nvSpPr>
          <p:spPr>
            <a:xfrm>
              <a:off x="8981199" y="2283692"/>
              <a:ext cx="13706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>
                  <a:cs typeface="Arial" pitchFamily="34" charset="0"/>
                </a:rPr>
                <a:t>後台</a:t>
              </a:r>
              <a:endParaRPr lang="ko-KR" altLang="en-US" sz="1400" dirty="0">
                <a:cs typeface="Arial" pitchFamily="34" charset="0"/>
              </a:endParaRPr>
            </a:p>
          </p:txBody>
        </p:sp>
        <p:pic>
          <p:nvPicPr>
            <p:cNvPr id="104" name="圖片 103">
              <a:hlinkClick r:id="rId6"/>
              <a:extLst>
                <a:ext uri="{FF2B5EF4-FFF2-40B4-BE49-F238E27FC236}">
                  <a16:creationId xmlns:a16="http://schemas.microsoft.com/office/drawing/2014/main" id="{4D125049-CD98-4DFC-A6ED-7355247283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84060" y="1080640"/>
              <a:ext cx="964942" cy="964942"/>
            </a:xfrm>
            <a:prstGeom prst="rect">
              <a:avLst/>
            </a:prstGeom>
          </p:spPr>
        </p:pic>
      </p:grpSp>
      <p:grpSp>
        <p:nvGrpSpPr>
          <p:cNvPr id="124" name="群組 123">
            <a:extLst>
              <a:ext uri="{FF2B5EF4-FFF2-40B4-BE49-F238E27FC236}">
                <a16:creationId xmlns:a16="http://schemas.microsoft.com/office/drawing/2014/main" id="{7D93C01E-D9C5-42E1-AF5D-3EDDDAE0E87A}"/>
              </a:ext>
            </a:extLst>
          </p:cNvPr>
          <p:cNvGrpSpPr/>
          <p:nvPr/>
        </p:nvGrpSpPr>
        <p:grpSpPr>
          <a:xfrm>
            <a:off x="1976264" y="4185408"/>
            <a:ext cx="2210344" cy="1734940"/>
            <a:chOff x="1639259" y="4680614"/>
            <a:chExt cx="2210344" cy="1734940"/>
          </a:xfrm>
        </p:grpSpPr>
        <p:grpSp>
          <p:nvGrpSpPr>
            <p:cNvPr id="80" name="群組 79">
              <a:extLst>
                <a:ext uri="{FF2B5EF4-FFF2-40B4-BE49-F238E27FC236}">
                  <a16:creationId xmlns:a16="http://schemas.microsoft.com/office/drawing/2014/main" id="{AAE3677C-3D89-4304-8B5F-FC904D334BD8}"/>
                </a:ext>
              </a:extLst>
            </p:cNvPr>
            <p:cNvGrpSpPr/>
            <p:nvPr/>
          </p:nvGrpSpPr>
          <p:grpSpPr>
            <a:xfrm>
              <a:off x="1639259" y="4680614"/>
              <a:ext cx="2210344" cy="1734940"/>
              <a:chOff x="2131569" y="3634255"/>
              <a:chExt cx="1775517" cy="1393636"/>
            </a:xfrm>
          </p:grpSpPr>
          <p:sp>
            <p:nvSpPr>
              <p:cNvPr id="81" name="Oval 21">
                <a:extLst>
                  <a:ext uri="{FF2B5EF4-FFF2-40B4-BE49-F238E27FC236}">
                    <a16:creationId xmlns:a16="http://schemas.microsoft.com/office/drawing/2014/main" id="{94D81CC9-4440-4320-B1E0-272002E9D5C1}"/>
                  </a:ext>
                </a:extLst>
              </p:cNvPr>
              <p:cNvSpPr/>
              <p:nvPr/>
            </p:nvSpPr>
            <p:spPr>
              <a:xfrm>
                <a:off x="2659289" y="3634255"/>
                <a:ext cx="720080" cy="720080"/>
              </a:xfrm>
              <a:prstGeom prst="rect">
                <a:avLst/>
              </a:prstGeom>
              <a:noFill/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grpSp>
            <p:nvGrpSpPr>
              <p:cNvPr id="82" name="Group 33">
                <a:extLst>
                  <a:ext uri="{FF2B5EF4-FFF2-40B4-BE49-F238E27FC236}">
                    <a16:creationId xmlns:a16="http://schemas.microsoft.com/office/drawing/2014/main" id="{EC965565-2231-4F64-8C03-87B09F319634}"/>
                  </a:ext>
                </a:extLst>
              </p:cNvPr>
              <p:cNvGrpSpPr/>
              <p:nvPr/>
            </p:nvGrpSpPr>
            <p:grpSpPr>
              <a:xfrm>
                <a:off x="2131569" y="4441203"/>
                <a:ext cx="1775517" cy="586688"/>
                <a:chOff x="4441956" y="4406384"/>
                <a:chExt cx="1454321" cy="586688"/>
              </a:xfrm>
            </p:grpSpPr>
            <p:sp>
              <p:nvSpPr>
                <p:cNvPr id="84" name="TextBox 21">
                  <a:extLst>
                    <a:ext uri="{FF2B5EF4-FFF2-40B4-BE49-F238E27FC236}">
                      <a16:creationId xmlns:a16="http://schemas.microsoft.com/office/drawing/2014/main" id="{B35393A3-5C56-4E77-BA34-FA552829D339}"/>
                    </a:ext>
                  </a:extLst>
                </p:cNvPr>
                <p:cNvSpPr txBox="1"/>
                <p:nvPr/>
              </p:nvSpPr>
              <p:spPr>
                <a:xfrm>
                  <a:off x="4441956" y="4406384"/>
                  <a:ext cx="1454320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16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瀏覽</a:t>
                  </a:r>
                  <a:endParaRPr lang="ko-KR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endParaRPr>
                </a:p>
              </p:txBody>
            </p:sp>
            <p:sp>
              <p:nvSpPr>
                <p:cNvPr id="85" name="TextBox 22">
                  <a:extLst>
                    <a:ext uri="{FF2B5EF4-FFF2-40B4-BE49-F238E27FC236}">
                      <a16:creationId xmlns:a16="http://schemas.microsoft.com/office/drawing/2014/main" id="{23C88DBE-BA33-4FD1-87A1-7B595B0CE325}"/>
                    </a:ext>
                  </a:extLst>
                </p:cNvPr>
                <p:cNvSpPr txBox="1"/>
                <p:nvPr/>
              </p:nvSpPr>
              <p:spPr>
                <a:xfrm>
                  <a:off x="4441957" y="4716073"/>
                  <a:ext cx="1454320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展覽、作品、主辦方</a:t>
                  </a:r>
                  <a:endPara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endParaRPr>
                </a:p>
              </p:txBody>
            </p:sp>
          </p:grpSp>
        </p:grpSp>
        <p:pic>
          <p:nvPicPr>
            <p:cNvPr id="107" name="圖片 106">
              <a:extLst>
                <a:ext uri="{FF2B5EF4-FFF2-40B4-BE49-F238E27FC236}">
                  <a16:creationId xmlns:a16="http://schemas.microsoft.com/office/drawing/2014/main" id="{E5B2F331-A070-47E9-8046-B4151D6B4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57387" y="4841783"/>
              <a:ext cx="574090" cy="574090"/>
            </a:xfrm>
            <a:prstGeom prst="rect">
              <a:avLst/>
            </a:prstGeom>
          </p:spPr>
        </p:pic>
      </p:grpSp>
      <p:grpSp>
        <p:nvGrpSpPr>
          <p:cNvPr id="125" name="群組 124">
            <a:extLst>
              <a:ext uri="{FF2B5EF4-FFF2-40B4-BE49-F238E27FC236}">
                <a16:creationId xmlns:a16="http://schemas.microsoft.com/office/drawing/2014/main" id="{C263E5BE-5E0B-420A-B323-2DBB34323F91}"/>
              </a:ext>
            </a:extLst>
          </p:cNvPr>
          <p:cNvGrpSpPr/>
          <p:nvPr/>
        </p:nvGrpSpPr>
        <p:grpSpPr>
          <a:xfrm>
            <a:off x="3985974" y="4185408"/>
            <a:ext cx="2210343" cy="1734940"/>
            <a:chOff x="3560278" y="4647720"/>
            <a:chExt cx="2210343" cy="1734940"/>
          </a:xfrm>
        </p:grpSpPr>
        <p:grpSp>
          <p:nvGrpSpPr>
            <p:cNvPr id="74" name="群組 73">
              <a:extLst>
                <a:ext uri="{FF2B5EF4-FFF2-40B4-BE49-F238E27FC236}">
                  <a16:creationId xmlns:a16="http://schemas.microsoft.com/office/drawing/2014/main" id="{C034B950-13F3-4DD9-AE9A-9788C0E3A3EB}"/>
                </a:ext>
              </a:extLst>
            </p:cNvPr>
            <p:cNvGrpSpPr/>
            <p:nvPr/>
          </p:nvGrpSpPr>
          <p:grpSpPr>
            <a:xfrm>
              <a:off x="3560278" y="4647720"/>
              <a:ext cx="2210343" cy="1734940"/>
              <a:chOff x="1270200" y="3607832"/>
              <a:chExt cx="1775516" cy="1393636"/>
            </a:xfrm>
          </p:grpSpPr>
          <p:sp>
            <p:nvSpPr>
              <p:cNvPr id="75" name="Oval 21">
                <a:extLst>
                  <a:ext uri="{FF2B5EF4-FFF2-40B4-BE49-F238E27FC236}">
                    <a16:creationId xmlns:a16="http://schemas.microsoft.com/office/drawing/2014/main" id="{244DFCAF-B3B2-49CF-879F-545DECAD2DF2}"/>
                  </a:ext>
                </a:extLst>
              </p:cNvPr>
              <p:cNvSpPr/>
              <p:nvPr/>
            </p:nvSpPr>
            <p:spPr>
              <a:xfrm>
                <a:off x="1797918" y="3607832"/>
                <a:ext cx="720080" cy="720080"/>
              </a:xfrm>
              <a:prstGeom prst="rect">
                <a:avLst/>
              </a:prstGeom>
              <a:noFill/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76" name="Group 33">
                <a:extLst>
                  <a:ext uri="{FF2B5EF4-FFF2-40B4-BE49-F238E27FC236}">
                    <a16:creationId xmlns:a16="http://schemas.microsoft.com/office/drawing/2014/main" id="{5484B934-8EA5-40BA-B800-82CDFAC5F223}"/>
                  </a:ext>
                </a:extLst>
              </p:cNvPr>
              <p:cNvGrpSpPr/>
              <p:nvPr/>
            </p:nvGrpSpPr>
            <p:grpSpPr>
              <a:xfrm>
                <a:off x="1270200" y="4414780"/>
                <a:ext cx="1775516" cy="586688"/>
                <a:chOff x="3736410" y="4379961"/>
                <a:chExt cx="1454320" cy="586688"/>
              </a:xfrm>
            </p:grpSpPr>
            <p:sp>
              <p:nvSpPr>
                <p:cNvPr id="78" name="TextBox 21">
                  <a:extLst>
                    <a:ext uri="{FF2B5EF4-FFF2-40B4-BE49-F238E27FC236}">
                      <a16:creationId xmlns:a16="http://schemas.microsoft.com/office/drawing/2014/main" id="{61627CC6-3F0F-49E4-8EE1-FB6D6F1D8E8B}"/>
                    </a:ext>
                  </a:extLst>
                </p:cNvPr>
                <p:cNvSpPr txBox="1"/>
                <p:nvPr/>
              </p:nvSpPr>
              <p:spPr>
                <a:xfrm>
                  <a:off x="3736410" y="4379961"/>
                  <a:ext cx="1454320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16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收藏</a:t>
                  </a:r>
                  <a:endParaRPr lang="ko-KR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endParaRPr>
                </a:p>
              </p:txBody>
            </p:sp>
            <p:sp>
              <p:nvSpPr>
                <p:cNvPr id="79" name="TextBox 22">
                  <a:extLst>
                    <a:ext uri="{FF2B5EF4-FFF2-40B4-BE49-F238E27FC236}">
                      <a16:creationId xmlns:a16="http://schemas.microsoft.com/office/drawing/2014/main" id="{231CBC76-3E09-4B0B-86E6-2375A305D735}"/>
                    </a:ext>
                  </a:extLst>
                </p:cNvPr>
                <p:cNvSpPr txBox="1"/>
                <p:nvPr/>
              </p:nvSpPr>
              <p:spPr>
                <a:xfrm>
                  <a:off x="3736410" y="4689650"/>
                  <a:ext cx="1454320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展覽、作品</a:t>
                  </a:r>
                  <a:endPara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endParaRPr>
                </a:p>
              </p:txBody>
            </p:sp>
          </p:grpSp>
        </p:grpSp>
        <p:sp>
          <p:nvSpPr>
            <p:cNvPr id="108" name="Heart 38">
              <a:extLst>
                <a:ext uri="{FF2B5EF4-FFF2-40B4-BE49-F238E27FC236}">
                  <a16:creationId xmlns:a16="http://schemas.microsoft.com/office/drawing/2014/main" id="{DDAE214D-0E9C-4EAE-A7FC-ED81E69063C2}"/>
                </a:ext>
              </a:extLst>
            </p:cNvPr>
            <p:cNvSpPr/>
            <p:nvPr/>
          </p:nvSpPr>
          <p:spPr>
            <a:xfrm>
              <a:off x="4378404" y="4808887"/>
              <a:ext cx="574090" cy="574090"/>
            </a:xfrm>
            <a:prstGeom prst="hear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26" name="群組 125">
            <a:extLst>
              <a:ext uri="{FF2B5EF4-FFF2-40B4-BE49-F238E27FC236}">
                <a16:creationId xmlns:a16="http://schemas.microsoft.com/office/drawing/2014/main" id="{F4349E86-F744-40C6-A2A0-6E319B7DF4E5}"/>
              </a:ext>
            </a:extLst>
          </p:cNvPr>
          <p:cNvGrpSpPr/>
          <p:nvPr/>
        </p:nvGrpSpPr>
        <p:grpSpPr>
          <a:xfrm>
            <a:off x="5995683" y="4185409"/>
            <a:ext cx="2210344" cy="1667104"/>
            <a:chOff x="5481294" y="4607025"/>
            <a:chExt cx="2210344" cy="1667104"/>
          </a:xfrm>
        </p:grpSpPr>
        <p:grpSp>
          <p:nvGrpSpPr>
            <p:cNvPr id="73" name="群組 72">
              <a:extLst>
                <a:ext uri="{FF2B5EF4-FFF2-40B4-BE49-F238E27FC236}">
                  <a16:creationId xmlns:a16="http://schemas.microsoft.com/office/drawing/2014/main" id="{3E93FF5E-A8A7-4D73-875A-264BA49B2D50}"/>
                </a:ext>
              </a:extLst>
            </p:cNvPr>
            <p:cNvGrpSpPr/>
            <p:nvPr/>
          </p:nvGrpSpPr>
          <p:grpSpPr>
            <a:xfrm>
              <a:off x="5481294" y="4607025"/>
              <a:ext cx="2210344" cy="1667104"/>
              <a:chOff x="408829" y="3575142"/>
              <a:chExt cx="1775517" cy="1339145"/>
            </a:xfrm>
          </p:grpSpPr>
          <p:sp>
            <p:nvSpPr>
              <p:cNvPr id="18" name="Oval 21">
                <a:extLst>
                  <a:ext uri="{FF2B5EF4-FFF2-40B4-BE49-F238E27FC236}">
                    <a16:creationId xmlns:a16="http://schemas.microsoft.com/office/drawing/2014/main" id="{F9432BFD-29C4-402D-8382-640FDC7EDF33}"/>
                  </a:ext>
                </a:extLst>
              </p:cNvPr>
              <p:cNvSpPr/>
              <p:nvPr/>
            </p:nvSpPr>
            <p:spPr>
              <a:xfrm>
                <a:off x="936548" y="3575142"/>
                <a:ext cx="720080" cy="720080"/>
              </a:xfrm>
              <a:prstGeom prst="rect">
                <a:avLst/>
              </a:prstGeom>
              <a:noFill/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19" name="Group 33">
                <a:extLst>
                  <a:ext uri="{FF2B5EF4-FFF2-40B4-BE49-F238E27FC236}">
                    <a16:creationId xmlns:a16="http://schemas.microsoft.com/office/drawing/2014/main" id="{B22D7799-00AB-4133-A0E6-336EF11C5C61}"/>
                  </a:ext>
                </a:extLst>
              </p:cNvPr>
              <p:cNvGrpSpPr/>
              <p:nvPr/>
            </p:nvGrpSpPr>
            <p:grpSpPr>
              <a:xfrm>
                <a:off x="408829" y="4382091"/>
                <a:ext cx="1775517" cy="532196"/>
                <a:chOff x="3030864" y="4347272"/>
                <a:chExt cx="1454321" cy="532196"/>
              </a:xfrm>
            </p:grpSpPr>
            <p:sp>
              <p:nvSpPr>
                <p:cNvPr id="20" name="TextBox 21">
                  <a:extLst>
                    <a:ext uri="{FF2B5EF4-FFF2-40B4-BE49-F238E27FC236}">
                      <a16:creationId xmlns:a16="http://schemas.microsoft.com/office/drawing/2014/main" id="{1B4FB28D-FFEC-46A9-B6EC-6A1B012E3AFB}"/>
                    </a:ext>
                  </a:extLst>
                </p:cNvPr>
                <p:cNvSpPr txBox="1"/>
                <p:nvPr/>
              </p:nvSpPr>
              <p:spPr>
                <a:xfrm>
                  <a:off x="3030864" y="4347272"/>
                  <a:ext cx="1454320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16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入場</a:t>
                  </a:r>
                  <a:endParaRPr lang="ko-KR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endParaRPr>
                </a:p>
              </p:txBody>
            </p:sp>
            <p:sp>
              <p:nvSpPr>
                <p:cNvPr id="21" name="TextBox 22">
                  <a:extLst>
                    <a:ext uri="{FF2B5EF4-FFF2-40B4-BE49-F238E27FC236}">
                      <a16:creationId xmlns:a16="http://schemas.microsoft.com/office/drawing/2014/main" id="{AD728269-E928-4FA9-B721-9431D0C73688}"/>
                    </a:ext>
                  </a:extLst>
                </p:cNvPr>
                <p:cNvSpPr txBox="1"/>
                <p:nvPr/>
              </p:nvSpPr>
              <p:spPr>
                <a:xfrm>
                  <a:off x="3030865" y="4656961"/>
                  <a:ext cx="1454320" cy="2225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實名制</a:t>
                  </a:r>
                  <a:endPara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endParaRPr>
                </a:p>
              </p:txBody>
            </p:sp>
          </p:grpSp>
        </p:grpSp>
        <p:pic>
          <p:nvPicPr>
            <p:cNvPr id="120" name="圖片 119">
              <a:extLst>
                <a:ext uri="{FF2B5EF4-FFF2-40B4-BE49-F238E27FC236}">
                  <a16:creationId xmlns:a16="http://schemas.microsoft.com/office/drawing/2014/main" id="{DE01DD1F-5742-424B-820C-7E3B9074B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99421" y="4768190"/>
              <a:ext cx="574090" cy="574090"/>
            </a:xfrm>
            <a:prstGeom prst="rect">
              <a:avLst/>
            </a:prstGeom>
          </p:spPr>
        </p:pic>
      </p:grpSp>
      <p:grpSp>
        <p:nvGrpSpPr>
          <p:cNvPr id="127" name="群組 126">
            <a:extLst>
              <a:ext uri="{FF2B5EF4-FFF2-40B4-BE49-F238E27FC236}">
                <a16:creationId xmlns:a16="http://schemas.microsoft.com/office/drawing/2014/main" id="{9A3C3755-EB2B-461A-90A9-9B630D14F394}"/>
              </a:ext>
            </a:extLst>
          </p:cNvPr>
          <p:cNvGrpSpPr/>
          <p:nvPr/>
        </p:nvGrpSpPr>
        <p:grpSpPr>
          <a:xfrm>
            <a:off x="8005392" y="4185408"/>
            <a:ext cx="2210343" cy="1667100"/>
            <a:chOff x="7668387" y="4630284"/>
            <a:chExt cx="2210343" cy="1667100"/>
          </a:xfrm>
        </p:grpSpPr>
        <p:grpSp>
          <p:nvGrpSpPr>
            <p:cNvPr id="86" name="群組 85">
              <a:extLst>
                <a:ext uri="{FF2B5EF4-FFF2-40B4-BE49-F238E27FC236}">
                  <a16:creationId xmlns:a16="http://schemas.microsoft.com/office/drawing/2014/main" id="{7AF0EAFC-4F7F-4D41-B6E8-FCA56641EE59}"/>
                </a:ext>
              </a:extLst>
            </p:cNvPr>
            <p:cNvGrpSpPr/>
            <p:nvPr/>
          </p:nvGrpSpPr>
          <p:grpSpPr>
            <a:xfrm>
              <a:off x="7668387" y="4630284"/>
              <a:ext cx="2210343" cy="1667100"/>
              <a:chOff x="-238809" y="3593826"/>
              <a:chExt cx="1775516" cy="1339142"/>
            </a:xfrm>
          </p:grpSpPr>
          <p:sp>
            <p:nvSpPr>
              <p:cNvPr id="87" name="Oval 21">
                <a:extLst>
                  <a:ext uri="{FF2B5EF4-FFF2-40B4-BE49-F238E27FC236}">
                    <a16:creationId xmlns:a16="http://schemas.microsoft.com/office/drawing/2014/main" id="{7C1FF4CC-2C50-4A7F-89C9-0BEA579C99EB}"/>
                  </a:ext>
                </a:extLst>
              </p:cNvPr>
              <p:cNvSpPr/>
              <p:nvPr/>
            </p:nvSpPr>
            <p:spPr>
              <a:xfrm>
                <a:off x="288909" y="3593826"/>
                <a:ext cx="720080" cy="720080"/>
              </a:xfrm>
              <a:prstGeom prst="rect">
                <a:avLst/>
              </a:prstGeom>
              <a:noFill/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88" name="Group 33">
                <a:extLst>
                  <a:ext uri="{FF2B5EF4-FFF2-40B4-BE49-F238E27FC236}">
                    <a16:creationId xmlns:a16="http://schemas.microsoft.com/office/drawing/2014/main" id="{19D5E9CD-0020-4073-B973-3AA063F83D8F}"/>
                  </a:ext>
                </a:extLst>
              </p:cNvPr>
              <p:cNvGrpSpPr/>
              <p:nvPr/>
            </p:nvGrpSpPr>
            <p:grpSpPr>
              <a:xfrm>
                <a:off x="-238809" y="4400773"/>
                <a:ext cx="1775516" cy="532195"/>
                <a:chOff x="2500385" y="4365954"/>
                <a:chExt cx="1454320" cy="532195"/>
              </a:xfrm>
            </p:grpSpPr>
            <p:sp>
              <p:nvSpPr>
                <p:cNvPr id="90" name="TextBox 21">
                  <a:extLst>
                    <a:ext uri="{FF2B5EF4-FFF2-40B4-BE49-F238E27FC236}">
                      <a16:creationId xmlns:a16="http://schemas.microsoft.com/office/drawing/2014/main" id="{BFEECCFB-9644-4ECC-A6C1-2F8D90F2A238}"/>
                    </a:ext>
                  </a:extLst>
                </p:cNvPr>
                <p:cNvSpPr txBox="1"/>
                <p:nvPr/>
              </p:nvSpPr>
              <p:spPr>
                <a:xfrm>
                  <a:off x="2500385" y="4365954"/>
                  <a:ext cx="1454320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16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投票</a:t>
                  </a:r>
                  <a:endParaRPr lang="ko-KR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endParaRPr>
                </a:p>
              </p:txBody>
            </p:sp>
            <p:sp>
              <p:nvSpPr>
                <p:cNvPr id="91" name="TextBox 22">
                  <a:extLst>
                    <a:ext uri="{FF2B5EF4-FFF2-40B4-BE49-F238E27FC236}">
                      <a16:creationId xmlns:a16="http://schemas.microsoft.com/office/drawing/2014/main" id="{67B99CE9-DBE0-455A-A6C3-1E6CC2F2C898}"/>
                    </a:ext>
                  </a:extLst>
                </p:cNvPr>
                <p:cNvSpPr txBox="1"/>
                <p:nvPr/>
              </p:nvSpPr>
              <p:spPr>
                <a:xfrm>
                  <a:off x="2500385" y="4675642"/>
                  <a:ext cx="1454320" cy="2225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人氣數據</a:t>
                  </a:r>
                  <a:endPara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endParaRPr>
                </a:p>
              </p:txBody>
            </p:sp>
          </p:grpSp>
        </p:grpSp>
        <p:pic>
          <p:nvPicPr>
            <p:cNvPr id="122" name="圖片 121">
              <a:extLst>
                <a:ext uri="{FF2B5EF4-FFF2-40B4-BE49-F238E27FC236}">
                  <a16:creationId xmlns:a16="http://schemas.microsoft.com/office/drawing/2014/main" id="{B308DB73-9B85-4231-8F75-7417D36786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86514" y="4791447"/>
              <a:ext cx="574090" cy="5740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681540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C5270969-ADFF-4463-9C8A-B4A4AF37A4C1}"/>
              </a:ext>
            </a:extLst>
          </p:cNvPr>
          <p:cNvSpPr/>
          <p:nvPr/>
        </p:nvSpPr>
        <p:spPr>
          <a:xfrm>
            <a:off x="-1" y="0"/>
            <a:ext cx="51775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" name="Graphic 14">
            <a:extLst>
              <a:ext uri="{FF2B5EF4-FFF2-40B4-BE49-F238E27FC236}">
                <a16:creationId xmlns:a16="http://schemas.microsoft.com/office/drawing/2014/main" id="{558A1C80-4724-43AB-85E4-99197C39C3C3}"/>
              </a:ext>
            </a:extLst>
          </p:cNvPr>
          <p:cNvGrpSpPr/>
          <p:nvPr/>
        </p:nvGrpSpPr>
        <p:grpSpPr>
          <a:xfrm>
            <a:off x="943641" y="672124"/>
            <a:ext cx="8361735" cy="6576647"/>
            <a:chOff x="2444748" y="555045"/>
            <a:chExt cx="7282048" cy="5727454"/>
          </a:xfrm>
        </p:grpSpPr>
        <p:sp>
          <p:nvSpPr>
            <p:cNvPr id="3" name="Freeform: Shape 53">
              <a:extLst>
                <a:ext uri="{FF2B5EF4-FFF2-40B4-BE49-F238E27FC236}">
                  <a16:creationId xmlns:a16="http://schemas.microsoft.com/office/drawing/2014/main" id="{F79E0983-6F09-492A-A726-6B9EB351B3D4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54">
              <a:extLst>
                <a:ext uri="{FF2B5EF4-FFF2-40B4-BE49-F238E27FC236}">
                  <a16:creationId xmlns:a16="http://schemas.microsoft.com/office/drawing/2014/main" id="{D3580C1B-3D8F-4D64-9E41-567A2DA27900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" name="Freeform: Shape 55">
              <a:extLst>
                <a:ext uri="{FF2B5EF4-FFF2-40B4-BE49-F238E27FC236}">
                  <a16:creationId xmlns:a16="http://schemas.microsoft.com/office/drawing/2014/main" id="{17768234-95A5-42E0-8D11-201B9691E1D0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6">
              <a:extLst>
                <a:ext uri="{FF2B5EF4-FFF2-40B4-BE49-F238E27FC236}">
                  <a16:creationId xmlns:a16="http://schemas.microsoft.com/office/drawing/2014/main" id="{E67DA216-0574-44C7-88C8-99E3CFF8BD3A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57">
              <a:extLst>
                <a:ext uri="{FF2B5EF4-FFF2-40B4-BE49-F238E27FC236}">
                  <a16:creationId xmlns:a16="http://schemas.microsoft.com/office/drawing/2014/main" id="{E2C356CF-F26F-473F-82BF-8B3B2005D626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58">
              <a:extLst>
                <a:ext uri="{FF2B5EF4-FFF2-40B4-BE49-F238E27FC236}">
                  <a16:creationId xmlns:a16="http://schemas.microsoft.com/office/drawing/2014/main" id="{BA6178DA-5305-48D1-A741-B409FD106297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59">
              <a:extLst>
                <a:ext uri="{FF2B5EF4-FFF2-40B4-BE49-F238E27FC236}">
                  <a16:creationId xmlns:a16="http://schemas.microsoft.com/office/drawing/2014/main" id="{8DACB6BD-F9AC-4B3D-876B-95644CB4DA32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60">
              <a:extLst>
                <a:ext uri="{FF2B5EF4-FFF2-40B4-BE49-F238E27FC236}">
                  <a16:creationId xmlns:a16="http://schemas.microsoft.com/office/drawing/2014/main" id="{55383F55-0B63-4A23-9D0D-996C52C6292E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2" name="Oval 21">
            <a:extLst>
              <a:ext uri="{FF2B5EF4-FFF2-40B4-BE49-F238E27FC236}">
                <a16:creationId xmlns:a16="http://schemas.microsoft.com/office/drawing/2014/main" id="{82D642B1-0608-44BF-AF24-F1179EBD0C64}"/>
              </a:ext>
            </a:extLst>
          </p:cNvPr>
          <p:cNvSpPr/>
          <p:nvPr/>
        </p:nvSpPr>
        <p:spPr>
          <a:xfrm>
            <a:off x="10206466" y="1113602"/>
            <a:ext cx="896429" cy="896429"/>
          </a:xfrm>
          <a:prstGeom prst="rect">
            <a:avLst/>
          </a:prstGeom>
          <a:solidFill>
            <a:schemeClr val="accent4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3" name="TextBox 21">
            <a:extLst>
              <a:ext uri="{FF2B5EF4-FFF2-40B4-BE49-F238E27FC236}">
                <a16:creationId xmlns:a16="http://schemas.microsoft.com/office/drawing/2014/main" id="{50D587B0-CC14-41E5-B9BC-D90191F33CCA}"/>
              </a:ext>
            </a:extLst>
          </p:cNvPr>
          <p:cNvSpPr txBox="1"/>
          <p:nvPr/>
        </p:nvSpPr>
        <p:spPr>
          <a:xfrm>
            <a:off x="9549507" y="2118173"/>
            <a:ext cx="2210342" cy="344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瀏覽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TextBox 22">
            <a:extLst>
              <a:ext uri="{FF2B5EF4-FFF2-40B4-BE49-F238E27FC236}">
                <a16:creationId xmlns:a16="http://schemas.microsoft.com/office/drawing/2014/main" id="{9397836B-7389-4B80-80DD-9D04105A314D}"/>
              </a:ext>
            </a:extLst>
          </p:cNvPr>
          <p:cNvSpPr txBox="1"/>
          <p:nvPr/>
        </p:nvSpPr>
        <p:spPr>
          <a:xfrm>
            <a:off x="9549509" y="2503705"/>
            <a:ext cx="2210342" cy="344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展覽、作品、主辦方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000998F9-A8BC-417D-BF9B-4289A26DCE8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7635" y="1274771"/>
            <a:ext cx="574090" cy="574090"/>
          </a:xfrm>
          <a:prstGeom prst="rect">
            <a:avLst/>
          </a:prstGeom>
        </p:spPr>
      </p:pic>
      <p:pic>
        <p:nvPicPr>
          <p:cNvPr id="17" name="01瀏覽">
            <a:hlinkClick r:id="" action="ppaction://media"/>
            <a:extLst>
              <a:ext uri="{FF2B5EF4-FFF2-40B4-BE49-F238E27FC236}">
                <a16:creationId xmlns:a16="http://schemas.microsoft.com/office/drawing/2014/main" id="{BFEBD65F-7615-4F57-92B8-E09B2E86A7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91526" y="1113602"/>
            <a:ext cx="7624908" cy="428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588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85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群組 15">
            <a:extLst>
              <a:ext uri="{FF2B5EF4-FFF2-40B4-BE49-F238E27FC236}">
                <a16:creationId xmlns:a16="http://schemas.microsoft.com/office/drawing/2014/main" id="{309EF8DE-C448-4E0D-A40D-E6FBBA2BA360}"/>
              </a:ext>
            </a:extLst>
          </p:cNvPr>
          <p:cNvGrpSpPr/>
          <p:nvPr/>
        </p:nvGrpSpPr>
        <p:grpSpPr>
          <a:xfrm>
            <a:off x="9549506" y="1113602"/>
            <a:ext cx="2210343" cy="1734940"/>
            <a:chOff x="3560278" y="4647720"/>
            <a:chExt cx="2210343" cy="1734940"/>
          </a:xfrm>
        </p:grpSpPr>
        <p:grpSp>
          <p:nvGrpSpPr>
            <p:cNvPr id="17" name="群組 16">
              <a:extLst>
                <a:ext uri="{FF2B5EF4-FFF2-40B4-BE49-F238E27FC236}">
                  <a16:creationId xmlns:a16="http://schemas.microsoft.com/office/drawing/2014/main" id="{D7AAEB4D-41C3-4EC4-9F44-3B0A2F702350}"/>
                </a:ext>
              </a:extLst>
            </p:cNvPr>
            <p:cNvGrpSpPr/>
            <p:nvPr/>
          </p:nvGrpSpPr>
          <p:grpSpPr>
            <a:xfrm>
              <a:off x="3560278" y="4647720"/>
              <a:ext cx="2210343" cy="1734940"/>
              <a:chOff x="1270200" y="3607832"/>
              <a:chExt cx="1775516" cy="1393636"/>
            </a:xfrm>
          </p:grpSpPr>
          <p:sp>
            <p:nvSpPr>
              <p:cNvPr id="19" name="Oval 21">
                <a:extLst>
                  <a:ext uri="{FF2B5EF4-FFF2-40B4-BE49-F238E27FC236}">
                    <a16:creationId xmlns:a16="http://schemas.microsoft.com/office/drawing/2014/main" id="{EEA8A3C6-944E-4288-9711-9EF4BFEA3ABF}"/>
                  </a:ext>
                </a:extLst>
              </p:cNvPr>
              <p:cNvSpPr/>
              <p:nvPr/>
            </p:nvSpPr>
            <p:spPr>
              <a:xfrm>
                <a:off x="1797918" y="3607832"/>
                <a:ext cx="720080" cy="720080"/>
              </a:xfrm>
              <a:prstGeom prst="rect">
                <a:avLst/>
              </a:prstGeom>
              <a:solidFill>
                <a:schemeClr val="accent4"/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grpSp>
            <p:nvGrpSpPr>
              <p:cNvPr id="20" name="Group 33">
                <a:extLst>
                  <a:ext uri="{FF2B5EF4-FFF2-40B4-BE49-F238E27FC236}">
                    <a16:creationId xmlns:a16="http://schemas.microsoft.com/office/drawing/2014/main" id="{B9915C5D-36B1-4EAF-92DB-93BA628BA033}"/>
                  </a:ext>
                </a:extLst>
              </p:cNvPr>
              <p:cNvGrpSpPr/>
              <p:nvPr/>
            </p:nvGrpSpPr>
            <p:grpSpPr>
              <a:xfrm>
                <a:off x="1270200" y="4414780"/>
                <a:ext cx="1775516" cy="586688"/>
                <a:chOff x="3736410" y="4379961"/>
                <a:chExt cx="1454320" cy="586688"/>
              </a:xfrm>
            </p:grpSpPr>
            <p:sp>
              <p:nvSpPr>
                <p:cNvPr id="21" name="TextBox 21">
                  <a:extLst>
                    <a:ext uri="{FF2B5EF4-FFF2-40B4-BE49-F238E27FC236}">
                      <a16:creationId xmlns:a16="http://schemas.microsoft.com/office/drawing/2014/main" id="{5B3B189B-7F8A-42B9-9FEF-666C00627098}"/>
                    </a:ext>
                  </a:extLst>
                </p:cNvPr>
                <p:cNvSpPr txBox="1"/>
                <p:nvPr/>
              </p:nvSpPr>
              <p:spPr>
                <a:xfrm>
                  <a:off x="3736410" y="4379961"/>
                  <a:ext cx="1454320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16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收藏</a:t>
                  </a:r>
                  <a:endParaRPr lang="ko-KR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endParaRPr>
                </a:p>
              </p:txBody>
            </p:sp>
            <p:sp>
              <p:nvSpPr>
                <p:cNvPr id="22" name="TextBox 22">
                  <a:extLst>
                    <a:ext uri="{FF2B5EF4-FFF2-40B4-BE49-F238E27FC236}">
                      <a16:creationId xmlns:a16="http://schemas.microsoft.com/office/drawing/2014/main" id="{52798491-FB60-452E-A4F2-A8257D99B873}"/>
                    </a:ext>
                  </a:extLst>
                </p:cNvPr>
                <p:cNvSpPr txBox="1"/>
                <p:nvPr/>
              </p:nvSpPr>
              <p:spPr>
                <a:xfrm>
                  <a:off x="3736410" y="4689650"/>
                  <a:ext cx="1454320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展覽、作品</a:t>
                  </a:r>
                  <a:endPara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endParaRPr>
                </a:p>
              </p:txBody>
            </p:sp>
          </p:grpSp>
        </p:grpSp>
        <p:sp>
          <p:nvSpPr>
            <p:cNvPr id="18" name="Heart 38">
              <a:extLst>
                <a:ext uri="{FF2B5EF4-FFF2-40B4-BE49-F238E27FC236}">
                  <a16:creationId xmlns:a16="http://schemas.microsoft.com/office/drawing/2014/main" id="{612E4C13-E8A7-483E-BF51-4722B4566A5E}"/>
                </a:ext>
              </a:extLst>
            </p:cNvPr>
            <p:cNvSpPr/>
            <p:nvPr/>
          </p:nvSpPr>
          <p:spPr>
            <a:xfrm>
              <a:off x="4378404" y="4808887"/>
              <a:ext cx="574090" cy="574090"/>
            </a:xfrm>
            <a:prstGeom prst="hear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C5270969-ADFF-4463-9C8A-B4A4AF37A4C1}"/>
              </a:ext>
            </a:extLst>
          </p:cNvPr>
          <p:cNvSpPr/>
          <p:nvPr/>
        </p:nvSpPr>
        <p:spPr>
          <a:xfrm>
            <a:off x="-1" y="0"/>
            <a:ext cx="51775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" name="Graphic 14">
            <a:extLst>
              <a:ext uri="{FF2B5EF4-FFF2-40B4-BE49-F238E27FC236}">
                <a16:creationId xmlns:a16="http://schemas.microsoft.com/office/drawing/2014/main" id="{558A1C80-4724-43AB-85E4-99197C39C3C3}"/>
              </a:ext>
            </a:extLst>
          </p:cNvPr>
          <p:cNvGrpSpPr/>
          <p:nvPr/>
        </p:nvGrpSpPr>
        <p:grpSpPr>
          <a:xfrm>
            <a:off x="943641" y="672124"/>
            <a:ext cx="8361735" cy="6576647"/>
            <a:chOff x="2444748" y="555045"/>
            <a:chExt cx="7282048" cy="5727454"/>
          </a:xfrm>
        </p:grpSpPr>
        <p:sp>
          <p:nvSpPr>
            <p:cNvPr id="3" name="Freeform: Shape 53">
              <a:extLst>
                <a:ext uri="{FF2B5EF4-FFF2-40B4-BE49-F238E27FC236}">
                  <a16:creationId xmlns:a16="http://schemas.microsoft.com/office/drawing/2014/main" id="{F79E0983-6F09-492A-A726-6B9EB351B3D4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54">
              <a:extLst>
                <a:ext uri="{FF2B5EF4-FFF2-40B4-BE49-F238E27FC236}">
                  <a16:creationId xmlns:a16="http://schemas.microsoft.com/office/drawing/2014/main" id="{D3580C1B-3D8F-4D64-9E41-567A2DA27900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" name="Freeform: Shape 55">
              <a:extLst>
                <a:ext uri="{FF2B5EF4-FFF2-40B4-BE49-F238E27FC236}">
                  <a16:creationId xmlns:a16="http://schemas.microsoft.com/office/drawing/2014/main" id="{17768234-95A5-42E0-8D11-201B9691E1D0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6">
              <a:extLst>
                <a:ext uri="{FF2B5EF4-FFF2-40B4-BE49-F238E27FC236}">
                  <a16:creationId xmlns:a16="http://schemas.microsoft.com/office/drawing/2014/main" id="{E67DA216-0574-44C7-88C8-99E3CFF8BD3A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57">
              <a:extLst>
                <a:ext uri="{FF2B5EF4-FFF2-40B4-BE49-F238E27FC236}">
                  <a16:creationId xmlns:a16="http://schemas.microsoft.com/office/drawing/2014/main" id="{E2C356CF-F26F-473F-82BF-8B3B2005D626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58">
              <a:extLst>
                <a:ext uri="{FF2B5EF4-FFF2-40B4-BE49-F238E27FC236}">
                  <a16:creationId xmlns:a16="http://schemas.microsoft.com/office/drawing/2014/main" id="{BA6178DA-5305-48D1-A741-B409FD106297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59">
              <a:extLst>
                <a:ext uri="{FF2B5EF4-FFF2-40B4-BE49-F238E27FC236}">
                  <a16:creationId xmlns:a16="http://schemas.microsoft.com/office/drawing/2014/main" id="{8DACB6BD-F9AC-4B3D-876B-95644CB4DA32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60">
              <a:extLst>
                <a:ext uri="{FF2B5EF4-FFF2-40B4-BE49-F238E27FC236}">
                  <a16:creationId xmlns:a16="http://schemas.microsoft.com/office/drawing/2014/main" id="{55383F55-0B63-4A23-9D0D-996C52C6292E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24" name="02收藏">
            <a:hlinkClick r:id="" action="ppaction://media"/>
            <a:extLst>
              <a:ext uri="{FF2B5EF4-FFF2-40B4-BE49-F238E27FC236}">
                <a16:creationId xmlns:a16="http://schemas.microsoft.com/office/drawing/2014/main" id="{E47EF21E-1BF0-4654-B43B-2AE8DBA976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1526" y="1113602"/>
            <a:ext cx="7665963" cy="431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609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485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群組 22">
            <a:extLst>
              <a:ext uri="{FF2B5EF4-FFF2-40B4-BE49-F238E27FC236}">
                <a16:creationId xmlns:a16="http://schemas.microsoft.com/office/drawing/2014/main" id="{3825D67A-63B6-481F-9893-099F8A751399}"/>
              </a:ext>
            </a:extLst>
          </p:cNvPr>
          <p:cNvGrpSpPr/>
          <p:nvPr/>
        </p:nvGrpSpPr>
        <p:grpSpPr>
          <a:xfrm>
            <a:off x="9549505" y="1113602"/>
            <a:ext cx="2210344" cy="1667104"/>
            <a:chOff x="5481294" y="4607025"/>
            <a:chExt cx="2210344" cy="1667104"/>
          </a:xfrm>
        </p:grpSpPr>
        <p:grpSp>
          <p:nvGrpSpPr>
            <p:cNvPr id="24" name="群組 23">
              <a:extLst>
                <a:ext uri="{FF2B5EF4-FFF2-40B4-BE49-F238E27FC236}">
                  <a16:creationId xmlns:a16="http://schemas.microsoft.com/office/drawing/2014/main" id="{F9C4989A-F4F3-416F-9184-BABD7C65DFC1}"/>
                </a:ext>
              </a:extLst>
            </p:cNvPr>
            <p:cNvGrpSpPr/>
            <p:nvPr/>
          </p:nvGrpSpPr>
          <p:grpSpPr>
            <a:xfrm>
              <a:off x="5481294" y="4607025"/>
              <a:ext cx="2210344" cy="1667104"/>
              <a:chOff x="408829" y="3575142"/>
              <a:chExt cx="1775517" cy="1339145"/>
            </a:xfrm>
          </p:grpSpPr>
          <p:sp>
            <p:nvSpPr>
              <p:cNvPr id="26" name="Oval 21">
                <a:extLst>
                  <a:ext uri="{FF2B5EF4-FFF2-40B4-BE49-F238E27FC236}">
                    <a16:creationId xmlns:a16="http://schemas.microsoft.com/office/drawing/2014/main" id="{1D021E48-BDC9-4AE7-8D8E-C11CF3C9BAA6}"/>
                  </a:ext>
                </a:extLst>
              </p:cNvPr>
              <p:cNvSpPr/>
              <p:nvPr/>
            </p:nvSpPr>
            <p:spPr>
              <a:xfrm>
                <a:off x="936548" y="3575142"/>
                <a:ext cx="720080" cy="720080"/>
              </a:xfrm>
              <a:prstGeom prst="rect">
                <a:avLst/>
              </a:prstGeom>
              <a:solidFill>
                <a:schemeClr val="accent1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27" name="Group 33">
                <a:extLst>
                  <a:ext uri="{FF2B5EF4-FFF2-40B4-BE49-F238E27FC236}">
                    <a16:creationId xmlns:a16="http://schemas.microsoft.com/office/drawing/2014/main" id="{4DBEA2BC-7BCB-4B9E-BF56-762357FCF0BF}"/>
                  </a:ext>
                </a:extLst>
              </p:cNvPr>
              <p:cNvGrpSpPr/>
              <p:nvPr/>
            </p:nvGrpSpPr>
            <p:grpSpPr>
              <a:xfrm>
                <a:off x="408829" y="4382091"/>
                <a:ext cx="1775517" cy="532196"/>
                <a:chOff x="3030864" y="4347272"/>
                <a:chExt cx="1454321" cy="532196"/>
              </a:xfrm>
            </p:grpSpPr>
            <p:sp>
              <p:nvSpPr>
                <p:cNvPr id="28" name="TextBox 21">
                  <a:extLst>
                    <a:ext uri="{FF2B5EF4-FFF2-40B4-BE49-F238E27FC236}">
                      <a16:creationId xmlns:a16="http://schemas.microsoft.com/office/drawing/2014/main" id="{F5D87943-2B0F-4E32-91DE-EFED5E2B49B3}"/>
                    </a:ext>
                  </a:extLst>
                </p:cNvPr>
                <p:cNvSpPr txBox="1"/>
                <p:nvPr/>
              </p:nvSpPr>
              <p:spPr>
                <a:xfrm>
                  <a:off x="3030864" y="4347272"/>
                  <a:ext cx="1454320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16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入場</a:t>
                  </a:r>
                  <a:endParaRPr lang="ko-KR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endParaRPr>
                </a:p>
              </p:txBody>
            </p:sp>
            <p:sp>
              <p:nvSpPr>
                <p:cNvPr id="29" name="TextBox 22">
                  <a:extLst>
                    <a:ext uri="{FF2B5EF4-FFF2-40B4-BE49-F238E27FC236}">
                      <a16:creationId xmlns:a16="http://schemas.microsoft.com/office/drawing/2014/main" id="{AB7F526F-4BB0-4D32-A447-86B2FF59321E}"/>
                    </a:ext>
                  </a:extLst>
                </p:cNvPr>
                <p:cNvSpPr txBox="1"/>
                <p:nvPr/>
              </p:nvSpPr>
              <p:spPr>
                <a:xfrm>
                  <a:off x="3030865" y="4656961"/>
                  <a:ext cx="1454320" cy="2225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實名制</a:t>
                  </a:r>
                  <a:endPara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endParaRPr>
                </a:p>
              </p:txBody>
            </p:sp>
          </p:grpSp>
        </p:grpSp>
        <p:pic>
          <p:nvPicPr>
            <p:cNvPr id="25" name="圖片 24">
              <a:extLst>
                <a:ext uri="{FF2B5EF4-FFF2-40B4-BE49-F238E27FC236}">
                  <a16:creationId xmlns:a16="http://schemas.microsoft.com/office/drawing/2014/main" id="{82024E28-9EB1-4C7A-A786-BB75B9DC72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99421" y="4768190"/>
              <a:ext cx="574090" cy="574090"/>
            </a:xfrm>
            <a:prstGeom prst="rect">
              <a:avLst/>
            </a:prstGeom>
          </p:spPr>
        </p:pic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C5270969-ADFF-4463-9C8A-B4A4AF37A4C1}"/>
              </a:ext>
            </a:extLst>
          </p:cNvPr>
          <p:cNvSpPr/>
          <p:nvPr/>
        </p:nvSpPr>
        <p:spPr>
          <a:xfrm>
            <a:off x="-1" y="0"/>
            <a:ext cx="517758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" name="Graphic 14">
            <a:extLst>
              <a:ext uri="{FF2B5EF4-FFF2-40B4-BE49-F238E27FC236}">
                <a16:creationId xmlns:a16="http://schemas.microsoft.com/office/drawing/2014/main" id="{558A1C80-4724-43AB-85E4-99197C39C3C3}"/>
              </a:ext>
            </a:extLst>
          </p:cNvPr>
          <p:cNvGrpSpPr/>
          <p:nvPr/>
        </p:nvGrpSpPr>
        <p:grpSpPr>
          <a:xfrm>
            <a:off x="943641" y="672124"/>
            <a:ext cx="8361735" cy="6576647"/>
            <a:chOff x="2444748" y="555045"/>
            <a:chExt cx="7282048" cy="5727454"/>
          </a:xfrm>
        </p:grpSpPr>
        <p:sp>
          <p:nvSpPr>
            <p:cNvPr id="3" name="Freeform: Shape 53">
              <a:extLst>
                <a:ext uri="{FF2B5EF4-FFF2-40B4-BE49-F238E27FC236}">
                  <a16:creationId xmlns:a16="http://schemas.microsoft.com/office/drawing/2014/main" id="{F79E0983-6F09-492A-A726-6B9EB351B3D4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54">
              <a:extLst>
                <a:ext uri="{FF2B5EF4-FFF2-40B4-BE49-F238E27FC236}">
                  <a16:creationId xmlns:a16="http://schemas.microsoft.com/office/drawing/2014/main" id="{D3580C1B-3D8F-4D64-9E41-567A2DA27900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" name="Freeform: Shape 55">
              <a:extLst>
                <a:ext uri="{FF2B5EF4-FFF2-40B4-BE49-F238E27FC236}">
                  <a16:creationId xmlns:a16="http://schemas.microsoft.com/office/drawing/2014/main" id="{17768234-95A5-42E0-8D11-201B9691E1D0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6">
              <a:extLst>
                <a:ext uri="{FF2B5EF4-FFF2-40B4-BE49-F238E27FC236}">
                  <a16:creationId xmlns:a16="http://schemas.microsoft.com/office/drawing/2014/main" id="{E67DA216-0574-44C7-88C8-99E3CFF8BD3A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57">
              <a:extLst>
                <a:ext uri="{FF2B5EF4-FFF2-40B4-BE49-F238E27FC236}">
                  <a16:creationId xmlns:a16="http://schemas.microsoft.com/office/drawing/2014/main" id="{E2C356CF-F26F-473F-82BF-8B3B2005D626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58">
              <a:extLst>
                <a:ext uri="{FF2B5EF4-FFF2-40B4-BE49-F238E27FC236}">
                  <a16:creationId xmlns:a16="http://schemas.microsoft.com/office/drawing/2014/main" id="{BA6178DA-5305-48D1-A741-B409FD106297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59">
              <a:extLst>
                <a:ext uri="{FF2B5EF4-FFF2-40B4-BE49-F238E27FC236}">
                  <a16:creationId xmlns:a16="http://schemas.microsoft.com/office/drawing/2014/main" id="{8DACB6BD-F9AC-4B3D-876B-95644CB4DA32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60">
              <a:extLst>
                <a:ext uri="{FF2B5EF4-FFF2-40B4-BE49-F238E27FC236}">
                  <a16:creationId xmlns:a16="http://schemas.microsoft.com/office/drawing/2014/main" id="{55383F55-0B63-4A23-9D0D-996C52C6292E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888A43DE-D737-43CB-BEB9-1FDD2C5B4520}"/>
              </a:ext>
            </a:extLst>
          </p:cNvPr>
          <p:cNvGrpSpPr/>
          <p:nvPr/>
        </p:nvGrpSpPr>
        <p:grpSpPr>
          <a:xfrm>
            <a:off x="9549504" y="3208831"/>
            <a:ext cx="2210343" cy="1667100"/>
            <a:chOff x="7668387" y="4630284"/>
            <a:chExt cx="2210343" cy="1667100"/>
          </a:xfrm>
        </p:grpSpPr>
        <p:grpSp>
          <p:nvGrpSpPr>
            <p:cNvPr id="31" name="群組 30">
              <a:extLst>
                <a:ext uri="{FF2B5EF4-FFF2-40B4-BE49-F238E27FC236}">
                  <a16:creationId xmlns:a16="http://schemas.microsoft.com/office/drawing/2014/main" id="{77E9CA99-77DA-4943-8304-78AE177A61D7}"/>
                </a:ext>
              </a:extLst>
            </p:cNvPr>
            <p:cNvGrpSpPr/>
            <p:nvPr/>
          </p:nvGrpSpPr>
          <p:grpSpPr>
            <a:xfrm>
              <a:off x="7668387" y="4630284"/>
              <a:ext cx="2210343" cy="1667100"/>
              <a:chOff x="-238809" y="3593826"/>
              <a:chExt cx="1775516" cy="1339142"/>
            </a:xfrm>
          </p:grpSpPr>
          <p:sp>
            <p:nvSpPr>
              <p:cNvPr id="33" name="Oval 21">
                <a:extLst>
                  <a:ext uri="{FF2B5EF4-FFF2-40B4-BE49-F238E27FC236}">
                    <a16:creationId xmlns:a16="http://schemas.microsoft.com/office/drawing/2014/main" id="{FC29E34B-BA47-48C4-9457-FC01D439308D}"/>
                  </a:ext>
                </a:extLst>
              </p:cNvPr>
              <p:cNvSpPr/>
              <p:nvPr/>
            </p:nvSpPr>
            <p:spPr>
              <a:xfrm>
                <a:off x="288909" y="3593826"/>
                <a:ext cx="720080" cy="720080"/>
              </a:xfrm>
              <a:prstGeom prst="rect">
                <a:avLst/>
              </a:prstGeom>
              <a:solidFill>
                <a:schemeClr val="accent1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6BDDBE37-33E7-4B9F-BBFE-758D779C4A5A}"/>
                  </a:ext>
                </a:extLst>
              </p:cNvPr>
              <p:cNvGrpSpPr/>
              <p:nvPr/>
            </p:nvGrpSpPr>
            <p:grpSpPr>
              <a:xfrm>
                <a:off x="-238809" y="4400773"/>
                <a:ext cx="1775516" cy="532195"/>
                <a:chOff x="2500385" y="4365954"/>
                <a:chExt cx="1454320" cy="532195"/>
              </a:xfrm>
            </p:grpSpPr>
            <p:sp>
              <p:nvSpPr>
                <p:cNvPr id="35" name="TextBox 21">
                  <a:extLst>
                    <a:ext uri="{FF2B5EF4-FFF2-40B4-BE49-F238E27FC236}">
                      <a16:creationId xmlns:a16="http://schemas.microsoft.com/office/drawing/2014/main" id="{34E422CB-400F-494F-A8A2-7EF3013E83AC}"/>
                    </a:ext>
                  </a:extLst>
                </p:cNvPr>
                <p:cNvSpPr txBox="1"/>
                <p:nvPr/>
              </p:nvSpPr>
              <p:spPr>
                <a:xfrm>
                  <a:off x="2500385" y="4365954"/>
                  <a:ext cx="1454320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16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投票</a:t>
                  </a:r>
                  <a:endParaRPr lang="ko-KR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endParaRPr>
                </a:p>
              </p:txBody>
            </p:sp>
            <p:sp>
              <p:nvSpPr>
                <p:cNvPr id="36" name="TextBox 22">
                  <a:extLst>
                    <a:ext uri="{FF2B5EF4-FFF2-40B4-BE49-F238E27FC236}">
                      <a16:creationId xmlns:a16="http://schemas.microsoft.com/office/drawing/2014/main" id="{CE0E7349-513B-47F9-9B1F-758C3DF6A127}"/>
                    </a:ext>
                  </a:extLst>
                </p:cNvPr>
                <p:cNvSpPr txBox="1"/>
                <p:nvPr/>
              </p:nvSpPr>
              <p:spPr>
                <a:xfrm>
                  <a:off x="2500385" y="4675642"/>
                  <a:ext cx="1454320" cy="2225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人氣數據</a:t>
                  </a:r>
                  <a:endPara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endParaRPr>
                </a:p>
              </p:txBody>
            </p:sp>
          </p:grpSp>
        </p:grpSp>
        <p:pic>
          <p:nvPicPr>
            <p:cNvPr id="32" name="圖片 31">
              <a:extLst>
                <a:ext uri="{FF2B5EF4-FFF2-40B4-BE49-F238E27FC236}">
                  <a16:creationId xmlns:a16="http://schemas.microsoft.com/office/drawing/2014/main" id="{0B1FF96A-8635-4BEB-AEF6-D13C0D19F1C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86514" y="4791447"/>
              <a:ext cx="574090" cy="574090"/>
            </a:xfrm>
            <a:prstGeom prst="rect">
              <a:avLst/>
            </a:prstGeom>
          </p:spPr>
        </p:pic>
      </p:grpSp>
      <p:pic>
        <p:nvPicPr>
          <p:cNvPr id="13" name="03入場投票_後台">
            <a:hlinkClick r:id="" action="ppaction://media"/>
            <a:extLst>
              <a:ext uri="{FF2B5EF4-FFF2-40B4-BE49-F238E27FC236}">
                <a16:creationId xmlns:a16="http://schemas.microsoft.com/office/drawing/2014/main" id="{99AAA897-A3AA-4E27-9175-76C18A8395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52486" y="1225243"/>
            <a:ext cx="7556548" cy="4063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374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226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群組 22">
            <a:extLst>
              <a:ext uri="{FF2B5EF4-FFF2-40B4-BE49-F238E27FC236}">
                <a16:creationId xmlns:a16="http://schemas.microsoft.com/office/drawing/2014/main" id="{3825D67A-63B6-481F-9893-099F8A751399}"/>
              </a:ext>
            </a:extLst>
          </p:cNvPr>
          <p:cNvGrpSpPr/>
          <p:nvPr/>
        </p:nvGrpSpPr>
        <p:grpSpPr>
          <a:xfrm>
            <a:off x="9549505" y="1113602"/>
            <a:ext cx="2210344" cy="1667104"/>
            <a:chOff x="5481294" y="4607025"/>
            <a:chExt cx="2210344" cy="1667104"/>
          </a:xfrm>
        </p:grpSpPr>
        <p:grpSp>
          <p:nvGrpSpPr>
            <p:cNvPr id="24" name="群組 23">
              <a:extLst>
                <a:ext uri="{FF2B5EF4-FFF2-40B4-BE49-F238E27FC236}">
                  <a16:creationId xmlns:a16="http://schemas.microsoft.com/office/drawing/2014/main" id="{F9C4989A-F4F3-416F-9184-BABD7C65DFC1}"/>
                </a:ext>
              </a:extLst>
            </p:cNvPr>
            <p:cNvGrpSpPr/>
            <p:nvPr/>
          </p:nvGrpSpPr>
          <p:grpSpPr>
            <a:xfrm>
              <a:off x="5481294" y="4607025"/>
              <a:ext cx="2210344" cy="1667104"/>
              <a:chOff x="408829" y="3575142"/>
              <a:chExt cx="1775517" cy="1339145"/>
            </a:xfrm>
          </p:grpSpPr>
          <p:sp>
            <p:nvSpPr>
              <p:cNvPr id="26" name="Oval 21">
                <a:extLst>
                  <a:ext uri="{FF2B5EF4-FFF2-40B4-BE49-F238E27FC236}">
                    <a16:creationId xmlns:a16="http://schemas.microsoft.com/office/drawing/2014/main" id="{1D021E48-BDC9-4AE7-8D8E-C11CF3C9BAA6}"/>
                  </a:ext>
                </a:extLst>
              </p:cNvPr>
              <p:cNvSpPr/>
              <p:nvPr/>
            </p:nvSpPr>
            <p:spPr>
              <a:xfrm>
                <a:off x="936548" y="3575142"/>
                <a:ext cx="720080" cy="720080"/>
              </a:xfrm>
              <a:prstGeom prst="rect">
                <a:avLst/>
              </a:prstGeom>
              <a:solidFill>
                <a:schemeClr val="accent4"/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27" name="Group 33">
                <a:extLst>
                  <a:ext uri="{FF2B5EF4-FFF2-40B4-BE49-F238E27FC236}">
                    <a16:creationId xmlns:a16="http://schemas.microsoft.com/office/drawing/2014/main" id="{4DBEA2BC-7BCB-4B9E-BF56-762357FCF0BF}"/>
                  </a:ext>
                </a:extLst>
              </p:cNvPr>
              <p:cNvGrpSpPr/>
              <p:nvPr/>
            </p:nvGrpSpPr>
            <p:grpSpPr>
              <a:xfrm>
                <a:off x="408829" y="4382091"/>
                <a:ext cx="1775517" cy="532196"/>
                <a:chOff x="3030864" y="4347272"/>
                <a:chExt cx="1454321" cy="532196"/>
              </a:xfrm>
            </p:grpSpPr>
            <p:sp>
              <p:nvSpPr>
                <p:cNvPr id="28" name="TextBox 21">
                  <a:extLst>
                    <a:ext uri="{FF2B5EF4-FFF2-40B4-BE49-F238E27FC236}">
                      <a16:creationId xmlns:a16="http://schemas.microsoft.com/office/drawing/2014/main" id="{F5D87943-2B0F-4E32-91DE-EFED5E2B49B3}"/>
                    </a:ext>
                  </a:extLst>
                </p:cNvPr>
                <p:cNvSpPr txBox="1"/>
                <p:nvPr/>
              </p:nvSpPr>
              <p:spPr>
                <a:xfrm>
                  <a:off x="3030864" y="4347272"/>
                  <a:ext cx="1454320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16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入場</a:t>
                  </a:r>
                  <a:endParaRPr lang="ko-KR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endParaRPr>
                </a:p>
              </p:txBody>
            </p:sp>
            <p:sp>
              <p:nvSpPr>
                <p:cNvPr id="29" name="TextBox 22">
                  <a:extLst>
                    <a:ext uri="{FF2B5EF4-FFF2-40B4-BE49-F238E27FC236}">
                      <a16:creationId xmlns:a16="http://schemas.microsoft.com/office/drawing/2014/main" id="{AB7F526F-4BB0-4D32-A447-86B2FF59321E}"/>
                    </a:ext>
                  </a:extLst>
                </p:cNvPr>
                <p:cNvSpPr txBox="1"/>
                <p:nvPr/>
              </p:nvSpPr>
              <p:spPr>
                <a:xfrm>
                  <a:off x="3030865" y="4656961"/>
                  <a:ext cx="1454320" cy="2225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實名制</a:t>
                  </a:r>
                  <a:endPara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endParaRPr>
                </a:p>
              </p:txBody>
            </p:sp>
          </p:grpSp>
        </p:grpSp>
        <p:pic>
          <p:nvPicPr>
            <p:cNvPr id="25" name="圖片 24">
              <a:extLst>
                <a:ext uri="{FF2B5EF4-FFF2-40B4-BE49-F238E27FC236}">
                  <a16:creationId xmlns:a16="http://schemas.microsoft.com/office/drawing/2014/main" id="{82024E28-9EB1-4C7A-A786-BB75B9DC72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99421" y="4768190"/>
              <a:ext cx="574090" cy="574090"/>
            </a:xfrm>
            <a:prstGeom prst="rect">
              <a:avLst/>
            </a:prstGeom>
          </p:spPr>
        </p:pic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C5270969-ADFF-4463-9C8A-B4A4AF37A4C1}"/>
              </a:ext>
            </a:extLst>
          </p:cNvPr>
          <p:cNvSpPr/>
          <p:nvPr/>
        </p:nvSpPr>
        <p:spPr>
          <a:xfrm>
            <a:off x="-1" y="0"/>
            <a:ext cx="51775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" name="Graphic 14">
            <a:extLst>
              <a:ext uri="{FF2B5EF4-FFF2-40B4-BE49-F238E27FC236}">
                <a16:creationId xmlns:a16="http://schemas.microsoft.com/office/drawing/2014/main" id="{558A1C80-4724-43AB-85E4-99197C39C3C3}"/>
              </a:ext>
            </a:extLst>
          </p:cNvPr>
          <p:cNvGrpSpPr/>
          <p:nvPr/>
        </p:nvGrpSpPr>
        <p:grpSpPr>
          <a:xfrm>
            <a:off x="943641" y="672124"/>
            <a:ext cx="8361735" cy="6576647"/>
            <a:chOff x="2444748" y="555045"/>
            <a:chExt cx="7282048" cy="5727454"/>
          </a:xfrm>
        </p:grpSpPr>
        <p:sp>
          <p:nvSpPr>
            <p:cNvPr id="3" name="Freeform: Shape 53">
              <a:extLst>
                <a:ext uri="{FF2B5EF4-FFF2-40B4-BE49-F238E27FC236}">
                  <a16:creationId xmlns:a16="http://schemas.microsoft.com/office/drawing/2014/main" id="{F79E0983-6F09-492A-A726-6B9EB351B3D4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54">
              <a:extLst>
                <a:ext uri="{FF2B5EF4-FFF2-40B4-BE49-F238E27FC236}">
                  <a16:creationId xmlns:a16="http://schemas.microsoft.com/office/drawing/2014/main" id="{D3580C1B-3D8F-4D64-9E41-567A2DA27900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" name="Freeform: Shape 55">
              <a:extLst>
                <a:ext uri="{FF2B5EF4-FFF2-40B4-BE49-F238E27FC236}">
                  <a16:creationId xmlns:a16="http://schemas.microsoft.com/office/drawing/2014/main" id="{17768234-95A5-42E0-8D11-201B9691E1D0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6">
              <a:extLst>
                <a:ext uri="{FF2B5EF4-FFF2-40B4-BE49-F238E27FC236}">
                  <a16:creationId xmlns:a16="http://schemas.microsoft.com/office/drawing/2014/main" id="{E67DA216-0574-44C7-88C8-99E3CFF8BD3A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57">
              <a:extLst>
                <a:ext uri="{FF2B5EF4-FFF2-40B4-BE49-F238E27FC236}">
                  <a16:creationId xmlns:a16="http://schemas.microsoft.com/office/drawing/2014/main" id="{E2C356CF-F26F-473F-82BF-8B3B2005D626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58">
              <a:extLst>
                <a:ext uri="{FF2B5EF4-FFF2-40B4-BE49-F238E27FC236}">
                  <a16:creationId xmlns:a16="http://schemas.microsoft.com/office/drawing/2014/main" id="{BA6178DA-5305-48D1-A741-B409FD106297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59">
              <a:extLst>
                <a:ext uri="{FF2B5EF4-FFF2-40B4-BE49-F238E27FC236}">
                  <a16:creationId xmlns:a16="http://schemas.microsoft.com/office/drawing/2014/main" id="{8DACB6BD-F9AC-4B3D-876B-95644CB4DA32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60">
              <a:extLst>
                <a:ext uri="{FF2B5EF4-FFF2-40B4-BE49-F238E27FC236}">
                  <a16:creationId xmlns:a16="http://schemas.microsoft.com/office/drawing/2014/main" id="{55383F55-0B63-4A23-9D0D-996C52C6292E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888A43DE-D737-43CB-BEB9-1FDD2C5B4520}"/>
              </a:ext>
            </a:extLst>
          </p:cNvPr>
          <p:cNvGrpSpPr/>
          <p:nvPr/>
        </p:nvGrpSpPr>
        <p:grpSpPr>
          <a:xfrm>
            <a:off x="9549504" y="3208831"/>
            <a:ext cx="2210343" cy="1667100"/>
            <a:chOff x="7668387" y="4630284"/>
            <a:chExt cx="2210343" cy="1667100"/>
          </a:xfrm>
        </p:grpSpPr>
        <p:grpSp>
          <p:nvGrpSpPr>
            <p:cNvPr id="31" name="群組 30">
              <a:extLst>
                <a:ext uri="{FF2B5EF4-FFF2-40B4-BE49-F238E27FC236}">
                  <a16:creationId xmlns:a16="http://schemas.microsoft.com/office/drawing/2014/main" id="{77E9CA99-77DA-4943-8304-78AE177A61D7}"/>
                </a:ext>
              </a:extLst>
            </p:cNvPr>
            <p:cNvGrpSpPr/>
            <p:nvPr/>
          </p:nvGrpSpPr>
          <p:grpSpPr>
            <a:xfrm>
              <a:off x="7668387" y="4630284"/>
              <a:ext cx="2210343" cy="1667100"/>
              <a:chOff x="-238809" y="3593826"/>
              <a:chExt cx="1775516" cy="1339142"/>
            </a:xfrm>
          </p:grpSpPr>
          <p:sp>
            <p:nvSpPr>
              <p:cNvPr id="33" name="Oval 21">
                <a:extLst>
                  <a:ext uri="{FF2B5EF4-FFF2-40B4-BE49-F238E27FC236}">
                    <a16:creationId xmlns:a16="http://schemas.microsoft.com/office/drawing/2014/main" id="{FC29E34B-BA47-48C4-9457-FC01D439308D}"/>
                  </a:ext>
                </a:extLst>
              </p:cNvPr>
              <p:cNvSpPr/>
              <p:nvPr/>
            </p:nvSpPr>
            <p:spPr>
              <a:xfrm>
                <a:off x="288909" y="3593826"/>
                <a:ext cx="720080" cy="720080"/>
              </a:xfrm>
              <a:prstGeom prst="rect">
                <a:avLst/>
              </a:prstGeom>
              <a:solidFill>
                <a:schemeClr val="accent4"/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6BDDBE37-33E7-4B9F-BBFE-758D779C4A5A}"/>
                  </a:ext>
                </a:extLst>
              </p:cNvPr>
              <p:cNvGrpSpPr/>
              <p:nvPr/>
            </p:nvGrpSpPr>
            <p:grpSpPr>
              <a:xfrm>
                <a:off x="-238809" y="4400773"/>
                <a:ext cx="1775516" cy="532195"/>
                <a:chOff x="2500385" y="4365954"/>
                <a:chExt cx="1454320" cy="532195"/>
              </a:xfrm>
            </p:grpSpPr>
            <p:sp>
              <p:nvSpPr>
                <p:cNvPr id="35" name="TextBox 21">
                  <a:extLst>
                    <a:ext uri="{FF2B5EF4-FFF2-40B4-BE49-F238E27FC236}">
                      <a16:creationId xmlns:a16="http://schemas.microsoft.com/office/drawing/2014/main" id="{34E422CB-400F-494F-A8A2-7EF3013E83AC}"/>
                    </a:ext>
                  </a:extLst>
                </p:cNvPr>
                <p:cNvSpPr txBox="1"/>
                <p:nvPr/>
              </p:nvSpPr>
              <p:spPr>
                <a:xfrm>
                  <a:off x="2500385" y="4365954"/>
                  <a:ext cx="1454320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16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投票</a:t>
                  </a:r>
                  <a:endParaRPr lang="ko-KR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endParaRPr>
                </a:p>
              </p:txBody>
            </p:sp>
            <p:sp>
              <p:nvSpPr>
                <p:cNvPr id="36" name="TextBox 22">
                  <a:extLst>
                    <a:ext uri="{FF2B5EF4-FFF2-40B4-BE49-F238E27FC236}">
                      <a16:creationId xmlns:a16="http://schemas.microsoft.com/office/drawing/2014/main" id="{CE0E7349-513B-47F9-9B1F-758C3DF6A127}"/>
                    </a:ext>
                  </a:extLst>
                </p:cNvPr>
                <p:cNvSpPr txBox="1"/>
                <p:nvPr/>
              </p:nvSpPr>
              <p:spPr>
                <a:xfrm>
                  <a:off x="2500385" y="4675642"/>
                  <a:ext cx="1454320" cy="2225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人氣數據</a:t>
                  </a:r>
                  <a:endPara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endParaRPr>
                </a:p>
              </p:txBody>
            </p:sp>
          </p:grpSp>
        </p:grpSp>
        <p:pic>
          <p:nvPicPr>
            <p:cNvPr id="32" name="圖片 31">
              <a:extLst>
                <a:ext uri="{FF2B5EF4-FFF2-40B4-BE49-F238E27FC236}">
                  <a16:creationId xmlns:a16="http://schemas.microsoft.com/office/drawing/2014/main" id="{0B1FF96A-8635-4BEB-AEF6-D13C0D19F1C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86514" y="4791447"/>
              <a:ext cx="574090" cy="574090"/>
            </a:xfrm>
            <a:prstGeom prst="rect">
              <a:avLst/>
            </a:prstGeom>
          </p:spPr>
        </p:pic>
      </p:grpSp>
      <p:pic>
        <p:nvPicPr>
          <p:cNvPr id="12" name="03入場投票_前台">
            <a:hlinkClick r:id="" action="ppaction://media"/>
            <a:extLst>
              <a:ext uri="{FF2B5EF4-FFF2-40B4-BE49-F238E27FC236}">
                <a16:creationId xmlns:a16="http://schemas.microsoft.com/office/drawing/2014/main" id="{30158679-62AB-4793-BBB0-2A54B7E7B7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33617" y="1176109"/>
            <a:ext cx="7572390" cy="4072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004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057CB0B8-5D3F-4F3F-94D2-87D617A2227B}"/>
              </a:ext>
            </a:extLst>
          </p:cNvPr>
          <p:cNvSpPr txBox="1"/>
          <p:nvPr/>
        </p:nvSpPr>
        <p:spPr>
          <a:xfrm>
            <a:off x="0" y="2650537"/>
            <a:ext cx="12192000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C52D4430-2AE7-499C-9B08-440EEC119633}"/>
              </a:ext>
            </a:extLst>
          </p:cNvPr>
          <p:cNvSpPr txBox="1"/>
          <p:nvPr/>
        </p:nvSpPr>
        <p:spPr>
          <a:xfrm>
            <a:off x="0" y="3512555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1867" dirty="0">
                <a:solidFill>
                  <a:schemeClr val="bg1"/>
                </a:solidFill>
                <a:cs typeface="Arial" pitchFamily="34" charset="0"/>
              </a:rPr>
              <a:t>感謝聆聽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4" name="Group 11">
            <a:extLst>
              <a:ext uri="{FF2B5EF4-FFF2-40B4-BE49-F238E27FC236}">
                <a16:creationId xmlns:a16="http://schemas.microsoft.com/office/drawing/2014/main" id="{BB071C5B-AFBB-474E-978E-BD559249FCC5}"/>
              </a:ext>
            </a:extLst>
          </p:cNvPr>
          <p:cNvGrpSpPr/>
          <p:nvPr/>
        </p:nvGrpSpPr>
        <p:grpSpPr>
          <a:xfrm>
            <a:off x="2194338" y="710082"/>
            <a:ext cx="7803176" cy="4876117"/>
            <a:chOff x="2229738" y="716481"/>
            <a:chExt cx="7803176" cy="4876117"/>
          </a:xfrm>
        </p:grpSpPr>
        <p:sp>
          <p:nvSpPr>
            <p:cNvPr id="5" name="Freeform: Shape 12">
              <a:extLst>
                <a:ext uri="{FF2B5EF4-FFF2-40B4-BE49-F238E27FC236}">
                  <a16:creationId xmlns:a16="http://schemas.microsoft.com/office/drawing/2014/main" id="{C0B81509-1D17-473F-A4BC-3A03721187C2}"/>
                </a:ext>
              </a:extLst>
            </p:cNvPr>
            <p:cNvSpPr/>
            <p:nvPr/>
          </p:nvSpPr>
          <p:spPr>
            <a:xfrm rot="10800000">
              <a:off x="3609975" y="3756839"/>
              <a:ext cx="4972050" cy="1445239"/>
            </a:xfrm>
            <a:custGeom>
              <a:avLst/>
              <a:gdLst>
                <a:gd name="connsiteX0" fmla="*/ 0 w 4972050"/>
                <a:gd name="connsiteY0" fmla="*/ 0 h 1445239"/>
                <a:gd name="connsiteX1" fmla="*/ 4972050 w 4972050"/>
                <a:gd name="connsiteY1" fmla="*/ 0 h 1445239"/>
                <a:gd name="connsiteX2" fmla="*/ 4972050 w 4972050"/>
                <a:gd name="connsiteY2" fmla="*/ 1445239 h 1445239"/>
                <a:gd name="connsiteX3" fmla="*/ 4846713 w 4972050"/>
                <a:gd name="connsiteY3" fmla="*/ 1445239 h 1445239"/>
                <a:gd name="connsiteX4" fmla="*/ 4846713 w 4972050"/>
                <a:gd name="connsiteY4" fmla="*/ 125337 h 1445239"/>
                <a:gd name="connsiteX5" fmla="*/ 125337 w 4972050"/>
                <a:gd name="connsiteY5" fmla="*/ 125337 h 1445239"/>
                <a:gd name="connsiteX6" fmla="*/ 125337 w 4972050"/>
                <a:gd name="connsiteY6" fmla="*/ 1445239 h 1445239"/>
                <a:gd name="connsiteX7" fmla="*/ 0 w 4972050"/>
                <a:gd name="connsiteY7" fmla="*/ 1445239 h 144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72050" h="1445239">
                  <a:moveTo>
                    <a:pt x="0" y="0"/>
                  </a:moveTo>
                  <a:lnTo>
                    <a:pt x="4972050" y="0"/>
                  </a:lnTo>
                  <a:lnTo>
                    <a:pt x="4972050" y="1445239"/>
                  </a:lnTo>
                  <a:lnTo>
                    <a:pt x="4846713" y="1445239"/>
                  </a:lnTo>
                  <a:lnTo>
                    <a:pt x="4846713" y="125337"/>
                  </a:lnTo>
                  <a:lnTo>
                    <a:pt x="125337" y="125337"/>
                  </a:lnTo>
                  <a:lnTo>
                    <a:pt x="125337" y="1445239"/>
                  </a:lnTo>
                  <a:lnTo>
                    <a:pt x="0" y="144523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6" name="Group 13">
              <a:extLst>
                <a:ext uri="{FF2B5EF4-FFF2-40B4-BE49-F238E27FC236}">
                  <a16:creationId xmlns:a16="http://schemas.microsoft.com/office/drawing/2014/main" id="{45598A13-60CA-4E56-A78D-42C5B9992D75}"/>
                </a:ext>
              </a:extLst>
            </p:cNvPr>
            <p:cNvGrpSpPr/>
            <p:nvPr/>
          </p:nvGrpSpPr>
          <p:grpSpPr>
            <a:xfrm>
              <a:off x="2229738" y="716481"/>
              <a:ext cx="7803176" cy="4876117"/>
              <a:chOff x="2229738" y="716481"/>
              <a:chExt cx="7803176" cy="4876117"/>
            </a:xfrm>
          </p:grpSpPr>
          <p:sp>
            <p:nvSpPr>
              <p:cNvPr id="7" name="Freeform: Shape 14">
                <a:extLst>
                  <a:ext uri="{FF2B5EF4-FFF2-40B4-BE49-F238E27FC236}">
                    <a16:creationId xmlns:a16="http://schemas.microsoft.com/office/drawing/2014/main" id="{4BB27533-C33D-460E-9B48-F07CF162C389}"/>
                  </a:ext>
                </a:extLst>
              </p:cNvPr>
              <p:cNvSpPr/>
              <p:nvPr/>
            </p:nvSpPr>
            <p:spPr>
              <a:xfrm>
                <a:off x="3609975" y="1232742"/>
                <a:ext cx="4972050" cy="1445239"/>
              </a:xfrm>
              <a:custGeom>
                <a:avLst/>
                <a:gdLst>
                  <a:gd name="connsiteX0" fmla="*/ 0 w 4972050"/>
                  <a:gd name="connsiteY0" fmla="*/ 0 h 1445239"/>
                  <a:gd name="connsiteX1" fmla="*/ 4972050 w 4972050"/>
                  <a:gd name="connsiteY1" fmla="*/ 0 h 1445239"/>
                  <a:gd name="connsiteX2" fmla="*/ 4972050 w 4972050"/>
                  <a:gd name="connsiteY2" fmla="*/ 1445239 h 1445239"/>
                  <a:gd name="connsiteX3" fmla="*/ 4846713 w 4972050"/>
                  <a:gd name="connsiteY3" fmla="*/ 1445239 h 1445239"/>
                  <a:gd name="connsiteX4" fmla="*/ 4846713 w 4972050"/>
                  <a:gd name="connsiteY4" fmla="*/ 125337 h 1445239"/>
                  <a:gd name="connsiteX5" fmla="*/ 125337 w 4972050"/>
                  <a:gd name="connsiteY5" fmla="*/ 125337 h 1445239"/>
                  <a:gd name="connsiteX6" fmla="*/ 125337 w 4972050"/>
                  <a:gd name="connsiteY6" fmla="*/ 1445239 h 1445239"/>
                  <a:gd name="connsiteX7" fmla="*/ 0 w 4972050"/>
                  <a:gd name="connsiteY7" fmla="*/ 1445239 h 1445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972050" h="1445239">
                    <a:moveTo>
                      <a:pt x="0" y="0"/>
                    </a:moveTo>
                    <a:lnTo>
                      <a:pt x="4972050" y="0"/>
                    </a:lnTo>
                    <a:lnTo>
                      <a:pt x="4972050" y="1445239"/>
                    </a:lnTo>
                    <a:lnTo>
                      <a:pt x="4846713" y="1445239"/>
                    </a:lnTo>
                    <a:lnTo>
                      <a:pt x="4846713" y="125337"/>
                    </a:lnTo>
                    <a:lnTo>
                      <a:pt x="125337" y="125337"/>
                    </a:lnTo>
                    <a:lnTo>
                      <a:pt x="125337" y="1445239"/>
                    </a:lnTo>
                    <a:lnTo>
                      <a:pt x="0" y="144523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Rectangle 15">
                <a:extLst>
                  <a:ext uri="{FF2B5EF4-FFF2-40B4-BE49-F238E27FC236}">
                    <a16:creationId xmlns:a16="http://schemas.microsoft.com/office/drawing/2014/main" id="{2FCB6EC0-3ECD-43E5-9B7A-89D53E14F1BB}"/>
                  </a:ext>
                </a:extLst>
              </p:cNvPr>
              <p:cNvSpPr/>
              <p:nvPr/>
            </p:nvSpPr>
            <p:spPr>
              <a:xfrm rot="2735247">
                <a:off x="8529637" y="490381"/>
                <a:ext cx="104775" cy="144523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Rectangle 16">
                <a:extLst>
                  <a:ext uri="{FF2B5EF4-FFF2-40B4-BE49-F238E27FC236}">
                    <a16:creationId xmlns:a16="http://schemas.microsoft.com/office/drawing/2014/main" id="{54A2AAE3-88FE-4480-AA3E-3AA49A96B159}"/>
                  </a:ext>
                </a:extLst>
              </p:cNvPr>
              <p:cNvSpPr/>
              <p:nvPr/>
            </p:nvSpPr>
            <p:spPr>
              <a:xfrm rot="2735247">
                <a:off x="3452813" y="4544899"/>
                <a:ext cx="104775" cy="144523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Rectangle 17">
                <a:extLst>
                  <a:ext uri="{FF2B5EF4-FFF2-40B4-BE49-F238E27FC236}">
                    <a16:creationId xmlns:a16="http://schemas.microsoft.com/office/drawing/2014/main" id="{E7EB942E-EE73-4B33-A714-42D4F27E8660}"/>
                  </a:ext>
                </a:extLst>
              </p:cNvPr>
              <p:cNvSpPr/>
              <p:nvPr/>
            </p:nvSpPr>
            <p:spPr>
              <a:xfrm rot="2735247">
                <a:off x="9257907" y="46249"/>
                <a:ext cx="104775" cy="1445239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Rectangle 18">
                <a:extLst>
                  <a:ext uri="{FF2B5EF4-FFF2-40B4-BE49-F238E27FC236}">
                    <a16:creationId xmlns:a16="http://schemas.microsoft.com/office/drawing/2014/main" id="{5EB1B96C-A72C-47CB-8FE0-D97CC7241DD4}"/>
                  </a:ext>
                </a:extLst>
              </p:cNvPr>
              <p:cNvSpPr/>
              <p:nvPr/>
            </p:nvSpPr>
            <p:spPr>
              <a:xfrm rot="2735247">
                <a:off x="2899970" y="4817591"/>
                <a:ext cx="104775" cy="1445239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77038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群組 13">
            <a:extLst>
              <a:ext uri="{FF2B5EF4-FFF2-40B4-BE49-F238E27FC236}">
                <a16:creationId xmlns:a16="http://schemas.microsoft.com/office/drawing/2014/main" id="{E5DE9E8E-300C-413F-8760-E5F5D6BC0673}"/>
              </a:ext>
            </a:extLst>
          </p:cNvPr>
          <p:cNvGrpSpPr/>
          <p:nvPr/>
        </p:nvGrpSpPr>
        <p:grpSpPr>
          <a:xfrm>
            <a:off x="5662470" y="2880507"/>
            <a:ext cx="6383588" cy="1424906"/>
            <a:chOff x="5662470" y="2880507"/>
            <a:chExt cx="6383588" cy="1424906"/>
          </a:xfrm>
        </p:grpSpPr>
        <p:sp>
          <p:nvSpPr>
            <p:cNvPr id="2" name="TextBox 3">
              <a:hlinkClick r:id="rId2"/>
              <a:extLst>
                <a:ext uri="{FF2B5EF4-FFF2-40B4-BE49-F238E27FC236}">
                  <a16:creationId xmlns:a16="http://schemas.microsoft.com/office/drawing/2014/main" id="{70E03BE4-43E4-4737-970E-E0F14AFBEB7B}"/>
                </a:ext>
              </a:extLst>
            </p:cNvPr>
            <p:cNvSpPr txBox="1"/>
            <p:nvPr/>
          </p:nvSpPr>
          <p:spPr>
            <a:xfrm>
              <a:off x="5662470" y="2880507"/>
              <a:ext cx="6383588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zh-TW" sz="4800" dirty="0">
                  <a:solidFill>
                    <a:schemeClr val="bg1"/>
                  </a:solidFill>
                  <a:cs typeface="Arial" pitchFamily="34" charset="0"/>
                </a:rPr>
                <a:t>Q&amp;A</a:t>
              </a:r>
              <a:endParaRPr lang="ko-KR" altLang="en-US" sz="48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" name="TextBox 4">
              <a:hlinkClick r:id="rId2"/>
              <a:extLst>
                <a:ext uri="{FF2B5EF4-FFF2-40B4-BE49-F238E27FC236}">
                  <a16:creationId xmlns:a16="http://schemas.microsoft.com/office/drawing/2014/main" id="{655ECEC1-D835-49EF-B635-101CAB4590E8}"/>
                </a:ext>
              </a:extLst>
            </p:cNvPr>
            <p:cNvSpPr txBox="1"/>
            <p:nvPr/>
          </p:nvSpPr>
          <p:spPr>
            <a:xfrm>
              <a:off x="5662470" y="3638436"/>
              <a:ext cx="6383511" cy="6669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zh-TW" altLang="en-US" sz="1867" dirty="0">
                  <a:solidFill>
                    <a:schemeClr val="bg1"/>
                  </a:solidFill>
                  <a:latin typeface="微軟正黑體" panose="020B0604030504040204" pitchFamily="34" charset="-120"/>
                  <a:cs typeface="Arial" pitchFamily="34" charset="0"/>
                </a:rPr>
                <a:t>因應線上競賽</a:t>
              </a:r>
              <a:r>
                <a:rPr lang="en-US" altLang="zh-TW" sz="1867" dirty="0">
                  <a:solidFill>
                    <a:schemeClr val="bg1"/>
                  </a:solidFill>
                  <a:latin typeface="微軟正黑體" panose="020B0604030504040204" pitchFamily="34" charset="-120"/>
                  <a:cs typeface="Arial" pitchFamily="34" charset="0"/>
                </a:rPr>
                <a:t>,</a:t>
              </a:r>
              <a:r>
                <a:rPr lang="zh-TW" altLang="en-US" sz="1867" dirty="0">
                  <a:solidFill>
                    <a:schemeClr val="bg1"/>
                  </a:solidFill>
                  <a:latin typeface="微軟正黑體" panose="020B0604030504040204" pitchFamily="34" charset="-120"/>
                  <a:cs typeface="Arial" pitchFamily="34" charset="0"/>
                </a:rPr>
                <a:t> 在此提供電子信箱 敬請指教！</a:t>
              </a:r>
              <a:endParaRPr lang="en-US" altLang="zh-TW" sz="1867" dirty="0">
                <a:solidFill>
                  <a:schemeClr val="bg1"/>
                </a:solidFill>
                <a:latin typeface="微軟正黑體" panose="020B0604030504040204" pitchFamily="34" charset="-120"/>
                <a:cs typeface="Arial" pitchFamily="34" charset="0"/>
              </a:endParaRPr>
            </a:p>
            <a:p>
              <a:r>
                <a:rPr lang="en-US" altLang="ko-KR" sz="1867" dirty="0">
                  <a:solidFill>
                    <a:schemeClr val="bg1"/>
                  </a:solidFill>
                  <a:latin typeface="微軟正黑體" panose="020B0604030504040204" pitchFamily="34" charset="-120"/>
                  <a:cs typeface="Arial" pitchFamily="34" charset="0"/>
                </a:rPr>
                <a:t>s901121s901121@gmail.com</a:t>
              </a:r>
              <a:endParaRPr lang="ko-KR" altLang="en-US" sz="1867" dirty="0">
                <a:solidFill>
                  <a:schemeClr val="bg1"/>
                </a:solidFill>
                <a:latin typeface="微軟正黑體" panose="020B0604030504040204" pitchFamily="34" charset="-120"/>
                <a:cs typeface="Arial" pitchFamily="34" charset="0"/>
              </a:endParaRPr>
            </a:p>
          </p:txBody>
        </p:sp>
      </p:grp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D2B82C2D-A473-4758-96C7-5F59FD58A86A}"/>
              </a:ext>
            </a:extLst>
          </p:cNvPr>
          <p:cNvGrpSpPr/>
          <p:nvPr/>
        </p:nvGrpSpPr>
        <p:grpSpPr>
          <a:xfrm>
            <a:off x="3187878" y="2687888"/>
            <a:ext cx="1539374" cy="1482224"/>
            <a:chOff x="3187878" y="2687888"/>
            <a:chExt cx="1539374" cy="1482224"/>
          </a:xfrm>
        </p:grpSpPr>
        <p:grpSp>
          <p:nvGrpSpPr>
            <p:cNvPr id="5" name="Group 6">
              <a:extLst>
                <a:ext uri="{FF2B5EF4-FFF2-40B4-BE49-F238E27FC236}">
                  <a16:creationId xmlns:a16="http://schemas.microsoft.com/office/drawing/2014/main" id="{95EFD70F-D43D-4CCD-BE4C-A47E0526D7EE}"/>
                </a:ext>
              </a:extLst>
            </p:cNvPr>
            <p:cNvGrpSpPr/>
            <p:nvPr/>
          </p:nvGrpSpPr>
          <p:grpSpPr>
            <a:xfrm>
              <a:off x="3187878" y="2687888"/>
              <a:ext cx="1539374" cy="1482224"/>
              <a:chOff x="3554663" y="2792663"/>
              <a:chExt cx="1539374" cy="1482224"/>
            </a:xfrm>
          </p:grpSpPr>
          <p:sp>
            <p:nvSpPr>
              <p:cNvPr id="7" name="Rectangle 1">
                <a:extLst>
                  <a:ext uri="{FF2B5EF4-FFF2-40B4-BE49-F238E27FC236}">
                    <a16:creationId xmlns:a16="http://schemas.microsoft.com/office/drawing/2014/main" id="{16B30BB4-D6B5-4ECA-8416-A943FD6EF037}"/>
                  </a:ext>
                </a:extLst>
              </p:cNvPr>
              <p:cNvSpPr/>
              <p:nvPr/>
            </p:nvSpPr>
            <p:spPr>
              <a:xfrm>
                <a:off x="3762375" y="2990850"/>
                <a:ext cx="1143000" cy="108585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Half Frame 2">
                <a:extLst>
                  <a:ext uri="{FF2B5EF4-FFF2-40B4-BE49-F238E27FC236}">
                    <a16:creationId xmlns:a16="http://schemas.microsoft.com/office/drawing/2014/main" id="{1BEC3773-E515-46EC-960D-9FBAB16F52A0}"/>
                  </a:ext>
                </a:extLst>
              </p:cNvPr>
              <p:cNvSpPr/>
              <p:nvPr/>
            </p:nvSpPr>
            <p:spPr>
              <a:xfrm>
                <a:off x="3554663" y="2792663"/>
                <a:ext cx="636337" cy="636337"/>
              </a:xfrm>
              <a:prstGeom prst="halfFrame">
                <a:avLst>
                  <a:gd name="adj1" fmla="val 19850"/>
                  <a:gd name="adj2" fmla="val 198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" name="Half Frame 5">
                <a:extLst>
                  <a:ext uri="{FF2B5EF4-FFF2-40B4-BE49-F238E27FC236}">
                    <a16:creationId xmlns:a16="http://schemas.microsoft.com/office/drawing/2014/main" id="{B354E349-884A-45E7-BD83-0F4D2C43BC21}"/>
                  </a:ext>
                </a:extLst>
              </p:cNvPr>
              <p:cNvSpPr/>
              <p:nvPr/>
            </p:nvSpPr>
            <p:spPr>
              <a:xfrm rot="10800000">
                <a:off x="4457700" y="3638550"/>
                <a:ext cx="636337" cy="636337"/>
              </a:xfrm>
              <a:prstGeom prst="halfFrame">
                <a:avLst>
                  <a:gd name="adj1" fmla="val 19850"/>
                  <a:gd name="adj2" fmla="val 198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" name="Rounded Rectangle 5">
              <a:hlinkClick r:id="rId2"/>
              <a:extLst>
                <a:ext uri="{FF2B5EF4-FFF2-40B4-BE49-F238E27FC236}">
                  <a16:creationId xmlns:a16="http://schemas.microsoft.com/office/drawing/2014/main" id="{7F871A68-C67F-4B47-A9C3-01B2FE053BE7}"/>
                </a:ext>
              </a:extLst>
            </p:cNvPr>
            <p:cNvSpPr/>
            <p:nvPr/>
          </p:nvSpPr>
          <p:spPr>
            <a:xfrm flipH="1">
              <a:off x="3539993" y="3070726"/>
              <a:ext cx="854193" cy="704657"/>
            </a:xfrm>
            <a:custGeom>
              <a:avLst/>
              <a:gdLst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217557" h="2654282">
                  <a:moveTo>
                    <a:pt x="1384251" y="661544"/>
                  </a:moveTo>
                  <a:cubicBezTo>
                    <a:pt x="1489083" y="661544"/>
                    <a:pt x="1574067" y="746528"/>
                    <a:pt x="1574067" y="851360"/>
                  </a:cubicBezTo>
                  <a:cubicBezTo>
                    <a:pt x="1574067" y="956192"/>
                    <a:pt x="1489083" y="1041176"/>
                    <a:pt x="1384251" y="1041176"/>
                  </a:cubicBezTo>
                  <a:cubicBezTo>
                    <a:pt x="1279419" y="1041176"/>
                    <a:pt x="1194435" y="956192"/>
                    <a:pt x="1194435" y="851360"/>
                  </a:cubicBezTo>
                  <a:cubicBezTo>
                    <a:pt x="1194435" y="746528"/>
                    <a:pt x="1279419" y="661544"/>
                    <a:pt x="1384251" y="661544"/>
                  </a:cubicBezTo>
                  <a:close/>
                  <a:moveTo>
                    <a:pt x="1993421" y="661544"/>
                  </a:moveTo>
                  <a:cubicBezTo>
                    <a:pt x="2098253" y="661544"/>
                    <a:pt x="2183237" y="746528"/>
                    <a:pt x="2183237" y="851360"/>
                  </a:cubicBezTo>
                  <a:cubicBezTo>
                    <a:pt x="2183237" y="956192"/>
                    <a:pt x="2098253" y="1041176"/>
                    <a:pt x="1993421" y="1041176"/>
                  </a:cubicBezTo>
                  <a:cubicBezTo>
                    <a:pt x="1888589" y="1041176"/>
                    <a:pt x="1803605" y="956192"/>
                    <a:pt x="1803605" y="851360"/>
                  </a:cubicBezTo>
                  <a:cubicBezTo>
                    <a:pt x="1803605" y="746528"/>
                    <a:pt x="1888589" y="661544"/>
                    <a:pt x="1993421" y="661544"/>
                  </a:cubicBezTo>
                  <a:close/>
                  <a:moveTo>
                    <a:pt x="2602591" y="661544"/>
                  </a:moveTo>
                  <a:cubicBezTo>
                    <a:pt x="2707423" y="661544"/>
                    <a:pt x="2792407" y="746528"/>
                    <a:pt x="2792407" y="851360"/>
                  </a:cubicBezTo>
                  <a:cubicBezTo>
                    <a:pt x="2792407" y="956192"/>
                    <a:pt x="2707423" y="1041176"/>
                    <a:pt x="2602591" y="1041176"/>
                  </a:cubicBezTo>
                  <a:cubicBezTo>
                    <a:pt x="2497759" y="1041176"/>
                    <a:pt x="2412775" y="956192"/>
                    <a:pt x="2412775" y="851360"/>
                  </a:cubicBezTo>
                  <a:cubicBezTo>
                    <a:pt x="2412775" y="746528"/>
                    <a:pt x="2497759" y="661544"/>
                    <a:pt x="2602591" y="661544"/>
                  </a:cubicBezTo>
                  <a:close/>
                  <a:moveTo>
                    <a:pt x="677114" y="569491"/>
                  </a:moveTo>
                  <a:lnTo>
                    <a:pt x="330916" y="569491"/>
                  </a:lnTo>
                  <a:cubicBezTo>
                    <a:pt x="148156" y="569491"/>
                    <a:pt x="0" y="717647"/>
                    <a:pt x="0" y="900407"/>
                  </a:cubicBezTo>
                  <a:lnTo>
                    <a:pt x="0" y="1952009"/>
                  </a:lnTo>
                  <a:cubicBezTo>
                    <a:pt x="0" y="2134769"/>
                    <a:pt x="148156" y="2282925"/>
                    <a:pt x="330916" y="2282925"/>
                  </a:cubicBezTo>
                  <a:lnTo>
                    <a:pt x="711670" y="2282925"/>
                  </a:lnTo>
                  <a:cubicBezTo>
                    <a:pt x="639726" y="2394386"/>
                    <a:pt x="647101" y="2475544"/>
                    <a:pt x="275077" y="2654282"/>
                  </a:cubicBezTo>
                  <a:cubicBezTo>
                    <a:pt x="900998" y="2583693"/>
                    <a:pt x="998412" y="2552618"/>
                    <a:pt x="1294529" y="2282925"/>
                  </a:cubicBezTo>
                  <a:lnTo>
                    <a:pt x="2117356" y="2282925"/>
                  </a:lnTo>
                  <a:cubicBezTo>
                    <a:pt x="2251554" y="2282925"/>
                    <a:pt x="2367095" y="2203043"/>
                    <a:pt x="2418395" y="2087951"/>
                  </a:cubicBezTo>
                  <a:cubicBezTo>
                    <a:pt x="2205538" y="2022975"/>
                    <a:pt x="2032941" y="1932583"/>
                    <a:pt x="1830857" y="1799347"/>
                  </a:cubicBezTo>
                  <a:lnTo>
                    <a:pt x="1008030" y="1799347"/>
                  </a:lnTo>
                  <a:cubicBezTo>
                    <a:pt x="825270" y="1799347"/>
                    <a:pt x="677114" y="1651191"/>
                    <a:pt x="677114" y="1468431"/>
                  </a:cubicBezTo>
                  <a:lnTo>
                    <a:pt x="677114" y="569491"/>
                  </a:lnTo>
                  <a:close/>
                  <a:moveTo>
                    <a:pt x="2886641" y="0"/>
                  </a:moveTo>
                  <a:lnTo>
                    <a:pt x="1100201" y="0"/>
                  </a:lnTo>
                  <a:cubicBezTo>
                    <a:pt x="917441" y="0"/>
                    <a:pt x="769285" y="148156"/>
                    <a:pt x="769285" y="330916"/>
                  </a:cubicBezTo>
                  <a:lnTo>
                    <a:pt x="769285" y="1382518"/>
                  </a:lnTo>
                  <a:cubicBezTo>
                    <a:pt x="769285" y="1565278"/>
                    <a:pt x="917441" y="1713434"/>
                    <a:pt x="1100201" y="1713434"/>
                  </a:cubicBezTo>
                  <a:lnTo>
                    <a:pt x="1923028" y="1713434"/>
                  </a:lnTo>
                  <a:cubicBezTo>
                    <a:pt x="2301032" y="1962656"/>
                    <a:pt x="2453037" y="2007378"/>
                    <a:pt x="3078958" y="2077967"/>
                  </a:cubicBezTo>
                  <a:cubicBezTo>
                    <a:pt x="2713759" y="1878758"/>
                    <a:pt x="2673367" y="1899957"/>
                    <a:pt x="2505887" y="1713434"/>
                  </a:cubicBezTo>
                  <a:lnTo>
                    <a:pt x="2886641" y="1713434"/>
                  </a:lnTo>
                  <a:cubicBezTo>
                    <a:pt x="3069401" y="1713434"/>
                    <a:pt x="3217557" y="1565278"/>
                    <a:pt x="3217557" y="1382518"/>
                  </a:cubicBezTo>
                  <a:lnTo>
                    <a:pt x="3217557" y="330916"/>
                  </a:lnTo>
                  <a:cubicBezTo>
                    <a:pt x="3217557" y="148156"/>
                    <a:pt x="3069401" y="0"/>
                    <a:pt x="2886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0328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22">
            <a:extLst>
              <a:ext uri="{FF2B5EF4-FFF2-40B4-BE49-F238E27FC236}">
                <a16:creationId xmlns:a16="http://schemas.microsoft.com/office/drawing/2014/main" id="{E8F27343-5F77-4D88-A16E-8E8978C847B0}"/>
              </a:ext>
            </a:extLst>
          </p:cNvPr>
          <p:cNvSpPr txBox="1">
            <a:spLocks/>
          </p:cNvSpPr>
          <p:nvPr/>
        </p:nvSpPr>
        <p:spPr>
          <a:xfrm>
            <a:off x="0" y="660359"/>
            <a:ext cx="12192000" cy="745958"/>
          </a:xfrm>
          <a:prstGeom prst="rect">
            <a:avLst/>
          </a:prstGeom>
        </p:spPr>
        <p:txBody>
          <a:bodyPr/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5400" dirty="0"/>
              <a:t>團隊分工</a:t>
            </a:r>
            <a:endParaRPr lang="ko-KR" altLang="en-US" sz="5400" dirty="0"/>
          </a:p>
        </p:txBody>
      </p:sp>
      <p:grpSp>
        <p:nvGrpSpPr>
          <p:cNvPr id="54" name="群組 53">
            <a:extLst>
              <a:ext uri="{FF2B5EF4-FFF2-40B4-BE49-F238E27FC236}">
                <a16:creationId xmlns:a16="http://schemas.microsoft.com/office/drawing/2014/main" id="{BB0A1EAE-17DE-4E88-B640-4634542806D8}"/>
              </a:ext>
            </a:extLst>
          </p:cNvPr>
          <p:cNvGrpSpPr/>
          <p:nvPr/>
        </p:nvGrpSpPr>
        <p:grpSpPr>
          <a:xfrm>
            <a:off x="4050395" y="2238919"/>
            <a:ext cx="4091210" cy="3236130"/>
            <a:chOff x="3894648" y="2087999"/>
            <a:chExt cx="4091210" cy="3236130"/>
          </a:xfrm>
        </p:grpSpPr>
        <p:grpSp>
          <p:nvGrpSpPr>
            <p:cNvPr id="34" name="群組 33">
              <a:extLst>
                <a:ext uri="{FF2B5EF4-FFF2-40B4-BE49-F238E27FC236}">
                  <a16:creationId xmlns:a16="http://schemas.microsoft.com/office/drawing/2014/main" id="{B30E88AF-D95D-40BD-B657-9050C18074A3}"/>
                </a:ext>
              </a:extLst>
            </p:cNvPr>
            <p:cNvGrpSpPr/>
            <p:nvPr/>
          </p:nvGrpSpPr>
          <p:grpSpPr>
            <a:xfrm>
              <a:off x="3894648" y="2087999"/>
              <a:ext cx="2067300" cy="2067299"/>
              <a:chOff x="3659828" y="2498973"/>
              <a:chExt cx="2067300" cy="2067299"/>
            </a:xfrm>
          </p:grpSpPr>
          <p:sp>
            <p:nvSpPr>
              <p:cNvPr id="36" name="Rectangle 47">
                <a:extLst>
                  <a:ext uri="{FF2B5EF4-FFF2-40B4-BE49-F238E27FC236}">
                    <a16:creationId xmlns:a16="http://schemas.microsoft.com/office/drawing/2014/main" id="{4FF4DEEB-F8D5-4291-B765-E0884DB31591}"/>
                  </a:ext>
                </a:extLst>
              </p:cNvPr>
              <p:cNvSpPr/>
              <p:nvPr/>
            </p:nvSpPr>
            <p:spPr>
              <a:xfrm rot="2700000">
                <a:off x="3659828" y="2498973"/>
                <a:ext cx="2067299" cy="2067300"/>
              </a:xfrm>
              <a:prstGeom prst="rect">
                <a:avLst/>
              </a:prstGeom>
              <a:solidFill>
                <a:schemeClr val="bg1"/>
              </a:solidFill>
              <a:ln w="50800">
                <a:solidFill>
                  <a:schemeClr val="accent4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grpSp>
            <p:nvGrpSpPr>
              <p:cNvPr id="2" name="群組 1">
                <a:extLst>
                  <a:ext uri="{FF2B5EF4-FFF2-40B4-BE49-F238E27FC236}">
                    <a16:creationId xmlns:a16="http://schemas.microsoft.com/office/drawing/2014/main" id="{F1B5D80E-3426-4882-B296-241975FFAD77}"/>
                  </a:ext>
                </a:extLst>
              </p:cNvPr>
              <p:cNvGrpSpPr/>
              <p:nvPr/>
            </p:nvGrpSpPr>
            <p:grpSpPr>
              <a:xfrm>
                <a:off x="3703218" y="3100317"/>
                <a:ext cx="1980518" cy="881199"/>
                <a:chOff x="1172047" y="3927697"/>
                <a:chExt cx="1980518" cy="881199"/>
              </a:xfrm>
            </p:grpSpPr>
            <p:sp>
              <p:nvSpPr>
                <p:cNvPr id="8" name="Text Placeholder 4">
                  <a:extLst>
                    <a:ext uri="{FF2B5EF4-FFF2-40B4-BE49-F238E27FC236}">
                      <a16:creationId xmlns:a16="http://schemas.microsoft.com/office/drawing/2014/main" id="{45558E4B-A6C4-4C1E-8F16-C165BF9EAC3B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172047" y="3927697"/>
                  <a:ext cx="1980518" cy="324000"/>
                </a:xfrm>
                <a:prstGeom prst="rect">
                  <a:avLst/>
                </a:prstGeom>
              </p:spPr>
              <p:txBody>
                <a:bodyPr/>
                <a:lstStyle>
                  <a:lvl1pPr marL="0" indent="0" algn="ctr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None/>
                    <a:defRPr sz="1400" b="1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1200" b="1" kern="12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200" b="1" kern="12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1200" b="1" kern="12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»"/>
                    <a:defRPr sz="1200" b="1" kern="12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zh-TW" altLang="en-US" sz="1800" dirty="0">
                      <a:solidFill>
                        <a:schemeClr val="tx1"/>
                      </a:solidFill>
                    </a:rPr>
                    <a:t>陳言睿</a:t>
                  </a:r>
                  <a:endParaRPr lang="ko-KR" altLang="en-US" sz="1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" name="Text Placeholder 5">
                  <a:extLst>
                    <a:ext uri="{FF2B5EF4-FFF2-40B4-BE49-F238E27FC236}">
                      <a16:creationId xmlns:a16="http://schemas.microsoft.com/office/drawing/2014/main" id="{15F8C897-3769-4293-AF70-7F4307167B8A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172047" y="4484896"/>
                  <a:ext cx="1980518" cy="324000"/>
                </a:xfrm>
                <a:prstGeom prst="rect">
                  <a:avLst/>
                </a:prstGeom>
              </p:spPr>
              <p:txBody>
                <a:bodyPr anchor="ctr"/>
                <a:lstStyle>
                  <a:lvl1pPr marL="0" indent="0" algn="ctr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None/>
                    <a:defRPr sz="1200" b="0" kern="120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1200" b="1" kern="12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200" b="1" kern="12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1200" b="1" kern="12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»"/>
                    <a:defRPr sz="1200" b="1" kern="12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zh-TW" altLang="en-US" dirty="0">
                      <a:solidFill>
                        <a:schemeClr val="tx1"/>
                      </a:solidFill>
                    </a:rPr>
                    <a:t>企劃、後端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직사각형 38">
                  <a:extLst>
                    <a:ext uri="{FF2B5EF4-FFF2-40B4-BE49-F238E27FC236}">
                      <a16:creationId xmlns:a16="http://schemas.microsoft.com/office/drawing/2014/main" id="{921DB03D-6DB7-4BBA-ABB7-89BAB8094A4F}"/>
                    </a:ext>
                  </a:extLst>
                </p:cNvPr>
                <p:cNvSpPr/>
                <p:nvPr/>
              </p:nvSpPr>
              <p:spPr>
                <a:xfrm>
                  <a:off x="1172047" y="4214408"/>
                  <a:ext cx="1980518" cy="30777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zh-TW" sz="1400" dirty="0"/>
                    <a:t>1110634039</a:t>
                  </a:r>
                  <a:endParaRPr lang="en-US" altLang="ko-KR" sz="1400" dirty="0"/>
                </a:p>
              </p:txBody>
            </p:sp>
          </p:grpSp>
        </p:grpSp>
        <p:grpSp>
          <p:nvGrpSpPr>
            <p:cNvPr id="4" name="群組 3">
              <a:extLst>
                <a:ext uri="{FF2B5EF4-FFF2-40B4-BE49-F238E27FC236}">
                  <a16:creationId xmlns:a16="http://schemas.microsoft.com/office/drawing/2014/main" id="{48325592-89C7-45E0-A5E1-ED90AF00E1A5}"/>
                </a:ext>
              </a:extLst>
            </p:cNvPr>
            <p:cNvGrpSpPr/>
            <p:nvPr/>
          </p:nvGrpSpPr>
          <p:grpSpPr>
            <a:xfrm>
              <a:off x="5918558" y="3256830"/>
              <a:ext cx="2067300" cy="2067299"/>
              <a:chOff x="6087234" y="3267706"/>
              <a:chExt cx="2067300" cy="2067299"/>
            </a:xfrm>
          </p:grpSpPr>
          <p:sp>
            <p:nvSpPr>
              <p:cNvPr id="41" name="Rectangle 47">
                <a:extLst>
                  <a:ext uri="{FF2B5EF4-FFF2-40B4-BE49-F238E27FC236}">
                    <a16:creationId xmlns:a16="http://schemas.microsoft.com/office/drawing/2014/main" id="{49C830EB-0AED-4ED5-B153-0E986188A550}"/>
                  </a:ext>
                </a:extLst>
              </p:cNvPr>
              <p:cNvSpPr/>
              <p:nvPr/>
            </p:nvSpPr>
            <p:spPr>
              <a:xfrm rot="2700000">
                <a:off x="6087234" y="3267706"/>
                <a:ext cx="2067299" cy="2067300"/>
              </a:xfrm>
              <a:prstGeom prst="rect">
                <a:avLst/>
              </a:prstGeom>
              <a:solidFill>
                <a:schemeClr val="bg1"/>
              </a:solidFill>
              <a:ln w="50800">
                <a:solidFill>
                  <a:schemeClr val="accent4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grpSp>
            <p:nvGrpSpPr>
              <p:cNvPr id="50" name="群組 49">
                <a:extLst>
                  <a:ext uri="{FF2B5EF4-FFF2-40B4-BE49-F238E27FC236}">
                    <a16:creationId xmlns:a16="http://schemas.microsoft.com/office/drawing/2014/main" id="{8F8C0037-220D-482F-AB0E-8ADD84915D78}"/>
                  </a:ext>
                </a:extLst>
              </p:cNvPr>
              <p:cNvGrpSpPr/>
              <p:nvPr/>
            </p:nvGrpSpPr>
            <p:grpSpPr>
              <a:xfrm>
                <a:off x="6130624" y="3860756"/>
                <a:ext cx="1980518" cy="881199"/>
                <a:chOff x="1172047" y="3927697"/>
                <a:chExt cx="1980518" cy="881199"/>
              </a:xfrm>
            </p:grpSpPr>
            <p:sp>
              <p:nvSpPr>
                <p:cNvPr id="51" name="Text Placeholder 4">
                  <a:extLst>
                    <a:ext uri="{FF2B5EF4-FFF2-40B4-BE49-F238E27FC236}">
                      <a16:creationId xmlns:a16="http://schemas.microsoft.com/office/drawing/2014/main" id="{8F10FC92-3A3B-4AED-B928-9C115DEBE1FC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172047" y="3927697"/>
                  <a:ext cx="1980518" cy="324000"/>
                </a:xfrm>
                <a:prstGeom prst="rect">
                  <a:avLst/>
                </a:prstGeom>
              </p:spPr>
              <p:txBody>
                <a:bodyPr/>
                <a:lstStyle>
                  <a:lvl1pPr marL="0" indent="0" algn="ctr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None/>
                    <a:defRPr sz="1400" b="1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1200" b="1" kern="12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200" b="1" kern="12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1200" b="1" kern="12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»"/>
                    <a:defRPr sz="1200" b="1" kern="12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zh-TW" altLang="en-US" sz="1800" dirty="0">
                      <a:solidFill>
                        <a:schemeClr val="tx1"/>
                      </a:solidFill>
                    </a:rPr>
                    <a:t>廖振瑋</a:t>
                  </a:r>
                  <a:endParaRPr lang="ko-KR" altLang="en-US" sz="1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2" name="Text Placeholder 5">
                  <a:extLst>
                    <a:ext uri="{FF2B5EF4-FFF2-40B4-BE49-F238E27FC236}">
                      <a16:creationId xmlns:a16="http://schemas.microsoft.com/office/drawing/2014/main" id="{14D26664-4386-4A71-A73F-50A629495246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172047" y="4484896"/>
                  <a:ext cx="1980518" cy="324000"/>
                </a:xfrm>
                <a:prstGeom prst="rect">
                  <a:avLst/>
                </a:prstGeom>
              </p:spPr>
              <p:txBody>
                <a:bodyPr anchor="ctr"/>
                <a:lstStyle>
                  <a:lvl1pPr marL="0" indent="0" algn="ctr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None/>
                    <a:defRPr sz="1200" b="0" kern="120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1200" b="1" kern="12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200" b="1" kern="12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–"/>
                    <a:defRPr sz="1200" b="1" kern="12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»"/>
                    <a:defRPr sz="1200" b="1" kern="12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zh-TW" altLang="en-US" dirty="0">
                      <a:solidFill>
                        <a:schemeClr val="tx1"/>
                      </a:solidFill>
                    </a:rPr>
                    <a:t>前端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직사각형 38">
                  <a:extLst>
                    <a:ext uri="{FF2B5EF4-FFF2-40B4-BE49-F238E27FC236}">
                      <a16:creationId xmlns:a16="http://schemas.microsoft.com/office/drawing/2014/main" id="{738884F9-8902-4807-95ED-6DC6F4B5F9E2}"/>
                    </a:ext>
                  </a:extLst>
                </p:cNvPr>
                <p:cNvSpPr/>
                <p:nvPr/>
              </p:nvSpPr>
              <p:spPr>
                <a:xfrm>
                  <a:off x="1172047" y="4214408"/>
                  <a:ext cx="1980518" cy="30777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zh-TW" sz="1400" dirty="0"/>
                    <a:t>1110634026</a:t>
                  </a:r>
                  <a:endParaRPr lang="en-US" altLang="ko-KR" sz="1400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796081976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98540" y="323515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TW" altLang="en-US" sz="5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簡報大綱</a:t>
            </a:r>
            <a:endParaRPr lang="ko-KR" altLang="en-US" sz="5400" dirty="0">
              <a:solidFill>
                <a:schemeClr val="bg1"/>
              </a:solidFill>
              <a:latin typeface="微軟正黑體" panose="020B0604030504040204" pitchFamily="34" charset="-120"/>
              <a:cs typeface="Arial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A9459A3-3616-4690-9950-AA429FBFDFB4}"/>
              </a:ext>
            </a:extLst>
          </p:cNvPr>
          <p:cNvGrpSpPr/>
          <p:nvPr/>
        </p:nvGrpSpPr>
        <p:grpSpPr>
          <a:xfrm>
            <a:off x="4166562" y="2850652"/>
            <a:ext cx="5483384" cy="830997"/>
            <a:chOff x="5776287" y="1615577"/>
            <a:chExt cx="5483384" cy="83099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096E1CD-75CD-452D-A4BE-E1789794770A}"/>
                </a:ext>
              </a:extLst>
            </p:cNvPr>
            <p:cNvSpPr txBox="1"/>
            <p:nvPr/>
          </p:nvSpPr>
          <p:spPr>
            <a:xfrm>
              <a:off x="6751979" y="1666120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zh-TW" altLang="en-US" sz="27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itchFamily="34" charset="0"/>
                </a:rPr>
                <a:t>系統架構</a:t>
              </a:r>
              <a:endParaRPr lang="ko-KR" altLang="en-US" sz="2700" b="1" dirty="0">
                <a:solidFill>
                  <a:schemeClr val="bg1"/>
                </a:solidFill>
                <a:latin typeface="微軟正黑體" panose="020B0604030504040204" pitchFamily="34" charset="-120"/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1892250-0812-424C-9181-78128436C8F3}"/>
                </a:ext>
              </a:extLst>
            </p:cNvPr>
            <p:cNvSpPr txBox="1"/>
            <p:nvPr/>
          </p:nvSpPr>
          <p:spPr>
            <a:xfrm>
              <a:off x="5776287" y="1615577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7ED876F-7A33-4478-9ED3-A2053B8B8EEA}"/>
              </a:ext>
            </a:extLst>
          </p:cNvPr>
          <p:cNvGrpSpPr/>
          <p:nvPr/>
        </p:nvGrpSpPr>
        <p:grpSpPr>
          <a:xfrm>
            <a:off x="4166562" y="3990477"/>
            <a:ext cx="5483384" cy="830997"/>
            <a:chOff x="5776287" y="1615577"/>
            <a:chExt cx="5483384" cy="83099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DDE9DD4-9B53-4681-95FD-81AD463B2625}"/>
                </a:ext>
              </a:extLst>
            </p:cNvPr>
            <p:cNvSpPr txBox="1"/>
            <p:nvPr/>
          </p:nvSpPr>
          <p:spPr>
            <a:xfrm>
              <a:off x="6751979" y="1666120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zh-TW" altLang="en-US" sz="27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itchFamily="34" charset="0"/>
                </a:rPr>
                <a:t>平台功能</a:t>
              </a:r>
              <a:endParaRPr lang="ko-KR" altLang="en-US" sz="2700" b="1" dirty="0">
                <a:solidFill>
                  <a:schemeClr val="bg1"/>
                </a:solidFill>
                <a:latin typeface="微軟正黑體" panose="020B0604030504040204" pitchFamily="34" charset="-120"/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2D4E945-B51D-4D17-A36E-ABB30618F236}"/>
                </a:ext>
              </a:extLst>
            </p:cNvPr>
            <p:cNvSpPr txBox="1"/>
            <p:nvPr/>
          </p:nvSpPr>
          <p:spPr>
            <a:xfrm>
              <a:off x="5776287" y="1615577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93FF8F0-0341-431C-9CC0-5437F8473CAD}"/>
              </a:ext>
            </a:extLst>
          </p:cNvPr>
          <p:cNvGrpSpPr/>
          <p:nvPr/>
        </p:nvGrpSpPr>
        <p:grpSpPr>
          <a:xfrm>
            <a:off x="4166562" y="5130302"/>
            <a:ext cx="5483384" cy="830997"/>
            <a:chOff x="5776287" y="1615577"/>
            <a:chExt cx="5483384" cy="830997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B5FFC5C-85C1-4ABD-85BC-2489AF1C6166}"/>
                </a:ext>
              </a:extLst>
            </p:cNvPr>
            <p:cNvSpPr txBox="1"/>
            <p:nvPr/>
          </p:nvSpPr>
          <p:spPr>
            <a:xfrm>
              <a:off x="6751979" y="1666120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zh-TW" altLang="en-US" sz="27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itchFamily="34" charset="0"/>
                </a:rPr>
                <a:t>結　語</a:t>
              </a:r>
              <a:endParaRPr lang="ko-KR" altLang="en-US" sz="2700" b="1" dirty="0">
                <a:solidFill>
                  <a:schemeClr val="bg1"/>
                </a:solidFill>
                <a:latin typeface="微軟正黑體" panose="020B0604030504040204" pitchFamily="34" charset="-120"/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FB8D4DD-DB44-40F9-8FF0-AD92E175052C}"/>
                </a:ext>
              </a:extLst>
            </p:cNvPr>
            <p:cNvSpPr txBox="1"/>
            <p:nvPr/>
          </p:nvSpPr>
          <p:spPr>
            <a:xfrm>
              <a:off x="5776287" y="1615577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86DBC13-95E7-4C1A-AF99-CC8F6212FB9E}"/>
              </a:ext>
            </a:extLst>
          </p:cNvPr>
          <p:cNvGrpSpPr/>
          <p:nvPr/>
        </p:nvGrpSpPr>
        <p:grpSpPr>
          <a:xfrm>
            <a:off x="7861110" y="623255"/>
            <a:ext cx="4330890" cy="419100"/>
            <a:chOff x="8086725" y="476250"/>
            <a:chExt cx="4105275" cy="419100"/>
          </a:xfrm>
          <a:solidFill>
            <a:schemeClr val="bg1">
              <a:alpha val="76000"/>
            </a:schemeClr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CE6F925-1329-461C-AC7C-C7F2CDF199DE}"/>
                </a:ext>
              </a:extLst>
            </p:cNvPr>
            <p:cNvSpPr/>
            <p:nvPr/>
          </p:nvSpPr>
          <p:spPr>
            <a:xfrm>
              <a:off x="8086725" y="476250"/>
              <a:ext cx="4105275" cy="5515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A6628D8-CB2C-471D-9AC3-F09F428486BA}"/>
                </a:ext>
              </a:extLst>
            </p:cNvPr>
            <p:cNvSpPr/>
            <p:nvPr/>
          </p:nvSpPr>
          <p:spPr>
            <a:xfrm>
              <a:off x="8086725" y="597566"/>
              <a:ext cx="4105275" cy="5515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E0BA12-A4FF-4C16-88CE-9D7AEFD8E9F0}"/>
                </a:ext>
              </a:extLst>
            </p:cNvPr>
            <p:cNvSpPr/>
            <p:nvPr/>
          </p:nvSpPr>
          <p:spPr>
            <a:xfrm>
              <a:off x="8086725" y="718882"/>
              <a:ext cx="4105275" cy="5515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7B6650B-3813-4290-92F3-478A32614B01}"/>
                </a:ext>
              </a:extLst>
            </p:cNvPr>
            <p:cNvSpPr/>
            <p:nvPr/>
          </p:nvSpPr>
          <p:spPr>
            <a:xfrm>
              <a:off x="8086725" y="840198"/>
              <a:ext cx="4105275" cy="5515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CF267B17-2C67-4B78-8859-E800DA91ADD2}"/>
              </a:ext>
            </a:extLst>
          </p:cNvPr>
          <p:cNvSpPr/>
          <p:nvPr/>
        </p:nvSpPr>
        <p:spPr>
          <a:xfrm rot="5400000">
            <a:off x="-1758439" y="2725388"/>
            <a:ext cx="4972050" cy="1445239"/>
          </a:xfrm>
          <a:custGeom>
            <a:avLst/>
            <a:gdLst>
              <a:gd name="connsiteX0" fmla="*/ 0 w 4972050"/>
              <a:gd name="connsiteY0" fmla="*/ 0 h 1445239"/>
              <a:gd name="connsiteX1" fmla="*/ 4972050 w 4972050"/>
              <a:gd name="connsiteY1" fmla="*/ 0 h 1445239"/>
              <a:gd name="connsiteX2" fmla="*/ 4972050 w 4972050"/>
              <a:gd name="connsiteY2" fmla="*/ 1445239 h 1445239"/>
              <a:gd name="connsiteX3" fmla="*/ 4846713 w 4972050"/>
              <a:gd name="connsiteY3" fmla="*/ 1445239 h 1445239"/>
              <a:gd name="connsiteX4" fmla="*/ 4846713 w 4972050"/>
              <a:gd name="connsiteY4" fmla="*/ 125337 h 1445239"/>
              <a:gd name="connsiteX5" fmla="*/ 125337 w 4972050"/>
              <a:gd name="connsiteY5" fmla="*/ 125337 h 1445239"/>
              <a:gd name="connsiteX6" fmla="*/ 125337 w 4972050"/>
              <a:gd name="connsiteY6" fmla="*/ 1445239 h 1445239"/>
              <a:gd name="connsiteX7" fmla="*/ 0 w 4972050"/>
              <a:gd name="connsiteY7" fmla="*/ 1445239 h 144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72050" h="1445239">
                <a:moveTo>
                  <a:pt x="0" y="0"/>
                </a:moveTo>
                <a:lnTo>
                  <a:pt x="4972050" y="0"/>
                </a:lnTo>
                <a:lnTo>
                  <a:pt x="4972050" y="1445239"/>
                </a:lnTo>
                <a:lnTo>
                  <a:pt x="4846713" y="1445239"/>
                </a:lnTo>
                <a:lnTo>
                  <a:pt x="4846713" y="125337"/>
                </a:lnTo>
                <a:lnTo>
                  <a:pt x="125337" y="125337"/>
                </a:lnTo>
                <a:lnTo>
                  <a:pt x="125337" y="1445239"/>
                </a:lnTo>
                <a:lnTo>
                  <a:pt x="0" y="144523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AF4E780-8920-4322-9A87-9DD344690DAE}"/>
              </a:ext>
            </a:extLst>
          </p:cNvPr>
          <p:cNvSpPr/>
          <p:nvPr/>
        </p:nvSpPr>
        <p:spPr>
          <a:xfrm rot="2735247">
            <a:off x="1354415" y="305526"/>
            <a:ext cx="104775" cy="1445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3D198E3-9A3A-4082-B0E1-E020A95744D1}"/>
              </a:ext>
            </a:extLst>
          </p:cNvPr>
          <p:cNvSpPr/>
          <p:nvPr/>
        </p:nvSpPr>
        <p:spPr>
          <a:xfrm rot="2735247">
            <a:off x="2082685" y="-138606"/>
            <a:ext cx="104775" cy="1445239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1B798CC-A50B-4833-A9F4-CD4A9317294E}"/>
              </a:ext>
            </a:extLst>
          </p:cNvPr>
          <p:cNvGrpSpPr/>
          <p:nvPr/>
        </p:nvGrpSpPr>
        <p:grpSpPr>
          <a:xfrm>
            <a:off x="4166563" y="1710827"/>
            <a:ext cx="4253842" cy="830997"/>
            <a:chOff x="5776287" y="1615577"/>
            <a:chExt cx="5849337" cy="830997"/>
          </a:xfrm>
        </p:grpSpPr>
        <p:sp>
          <p:nvSpPr>
            <p:cNvPr id="9" name="TextBox 8"/>
            <p:cNvSpPr txBox="1"/>
            <p:nvPr/>
          </p:nvSpPr>
          <p:spPr>
            <a:xfrm>
              <a:off x="7117932" y="1684087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zh-TW" altLang="en-US" sz="27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itchFamily="34" charset="0"/>
                </a:rPr>
                <a:t>前　言</a:t>
              </a:r>
              <a:endParaRPr lang="ko-KR" altLang="en-US" sz="2700" b="1" dirty="0">
                <a:solidFill>
                  <a:schemeClr val="bg1"/>
                </a:solidFill>
                <a:latin typeface="微軟正黑體" panose="020B0604030504040204" pitchFamily="34" charset="-120"/>
                <a:cs typeface="Arial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776287" y="1615577"/>
              <a:ext cx="1317449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  <p:transition spd="slow">
    <p:cover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662470" y="2880507"/>
            <a:ext cx="638358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TW" altLang="en-US" sz="4800" dirty="0">
                <a:solidFill>
                  <a:schemeClr val="bg1"/>
                </a:solidFill>
                <a:cs typeface="Arial" pitchFamily="34" charset="0"/>
              </a:rPr>
              <a:t>前　言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3292629-1BF9-43E7-A647-9ADAA00A431A}"/>
              </a:ext>
            </a:extLst>
          </p:cNvPr>
          <p:cNvGrpSpPr/>
          <p:nvPr/>
        </p:nvGrpSpPr>
        <p:grpSpPr>
          <a:xfrm>
            <a:off x="3187878" y="2687888"/>
            <a:ext cx="1539374" cy="1482224"/>
            <a:chOff x="3507038" y="2754563"/>
            <a:chExt cx="1539374" cy="1482224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380AE6-32D9-47BE-920F-9E29276D3163}"/>
                </a:ext>
              </a:extLst>
            </p:cNvPr>
            <p:cNvGrpSpPr/>
            <p:nvPr/>
          </p:nvGrpSpPr>
          <p:grpSpPr>
            <a:xfrm>
              <a:off x="3507038" y="2754563"/>
              <a:ext cx="1539374" cy="1482224"/>
              <a:chOff x="3554663" y="2792663"/>
              <a:chExt cx="1539374" cy="1482224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3E747A1D-AA00-41CD-BD45-9775D5E85F8B}"/>
                  </a:ext>
                </a:extLst>
              </p:cNvPr>
              <p:cNvSpPr/>
              <p:nvPr/>
            </p:nvSpPr>
            <p:spPr>
              <a:xfrm>
                <a:off x="3762375" y="2990850"/>
                <a:ext cx="1143000" cy="108585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" name="Half Frame 2">
                <a:extLst>
                  <a:ext uri="{FF2B5EF4-FFF2-40B4-BE49-F238E27FC236}">
                    <a16:creationId xmlns:a16="http://schemas.microsoft.com/office/drawing/2014/main" id="{FFA0684A-8679-4C0F-AB80-DF2DD6A90EA2}"/>
                  </a:ext>
                </a:extLst>
              </p:cNvPr>
              <p:cNvSpPr/>
              <p:nvPr/>
            </p:nvSpPr>
            <p:spPr>
              <a:xfrm>
                <a:off x="3554663" y="2792663"/>
                <a:ext cx="636337" cy="636337"/>
              </a:xfrm>
              <a:prstGeom prst="halfFrame">
                <a:avLst>
                  <a:gd name="adj1" fmla="val 19850"/>
                  <a:gd name="adj2" fmla="val 198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" name="Half Frame 5">
                <a:extLst>
                  <a:ext uri="{FF2B5EF4-FFF2-40B4-BE49-F238E27FC236}">
                    <a16:creationId xmlns:a16="http://schemas.microsoft.com/office/drawing/2014/main" id="{D34A0230-EE78-4651-BF34-34C31F3EA041}"/>
                  </a:ext>
                </a:extLst>
              </p:cNvPr>
              <p:cNvSpPr/>
              <p:nvPr/>
            </p:nvSpPr>
            <p:spPr>
              <a:xfrm rot="10800000">
                <a:off x="4457700" y="3638550"/>
                <a:ext cx="636337" cy="636337"/>
              </a:xfrm>
              <a:prstGeom prst="halfFrame">
                <a:avLst>
                  <a:gd name="adj1" fmla="val 19850"/>
                  <a:gd name="adj2" fmla="val 198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" name="Rounded Rectangle 51">
              <a:extLst>
                <a:ext uri="{FF2B5EF4-FFF2-40B4-BE49-F238E27FC236}">
                  <a16:creationId xmlns:a16="http://schemas.microsoft.com/office/drawing/2014/main" id="{FAC36AFA-5D04-4049-B177-1D0B15F49F28}"/>
                </a:ext>
              </a:extLst>
            </p:cNvPr>
            <p:cNvSpPr/>
            <p:nvPr/>
          </p:nvSpPr>
          <p:spPr>
            <a:xfrm rot="16200000" flipH="1">
              <a:off x="3912677" y="3138178"/>
              <a:ext cx="747146" cy="703633"/>
            </a:xfrm>
            <a:custGeom>
              <a:avLst/>
              <a:gdLst/>
              <a:ahLst/>
              <a:cxnLst/>
              <a:rect l="l" t="t" r="r" b="b"/>
              <a:pathLst>
                <a:path w="2928608" h="2758049">
                  <a:moveTo>
                    <a:pt x="2797052" y="1199936"/>
                  </a:moveTo>
                  <a:lnTo>
                    <a:pt x="2797052" y="1541978"/>
                  </a:lnTo>
                  <a:cubicBezTo>
                    <a:pt x="2797052" y="1578306"/>
                    <a:pt x="2826502" y="1607756"/>
                    <a:pt x="2862830" y="1607756"/>
                  </a:cubicBezTo>
                  <a:lnTo>
                    <a:pt x="2862830" y="1607755"/>
                  </a:lnTo>
                  <a:cubicBezTo>
                    <a:pt x="2899158" y="1607755"/>
                    <a:pt x="2928608" y="1578305"/>
                    <a:pt x="2928608" y="1541977"/>
                  </a:cubicBezTo>
                  <a:lnTo>
                    <a:pt x="2928607" y="1199936"/>
                  </a:lnTo>
                  <a:cubicBezTo>
                    <a:pt x="2928607" y="1163608"/>
                    <a:pt x="2899158" y="1134159"/>
                    <a:pt x="2862830" y="1134158"/>
                  </a:cubicBezTo>
                  <a:cubicBezTo>
                    <a:pt x="2826502" y="1134159"/>
                    <a:pt x="2797052" y="1163608"/>
                    <a:pt x="2797052" y="1199936"/>
                  </a:cubicBezTo>
                  <a:close/>
                  <a:moveTo>
                    <a:pt x="2593193" y="1147315"/>
                  </a:moveTo>
                  <a:lnTo>
                    <a:pt x="2593193" y="1594601"/>
                  </a:lnTo>
                  <a:cubicBezTo>
                    <a:pt x="2593193" y="1630929"/>
                    <a:pt x="2622643" y="1660379"/>
                    <a:pt x="2658971" y="1660379"/>
                  </a:cubicBezTo>
                  <a:lnTo>
                    <a:pt x="2658971" y="1660378"/>
                  </a:lnTo>
                  <a:cubicBezTo>
                    <a:pt x="2695299" y="1660378"/>
                    <a:pt x="2724749" y="1630928"/>
                    <a:pt x="2724749" y="1594600"/>
                  </a:cubicBezTo>
                  <a:lnTo>
                    <a:pt x="2724748" y="1147315"/>
                  </a:lnTo>
                  <a:cubicBezTo>
                    <a:pt x="2724748" y="1110987"/>
                    <a:pt x="2695299" y="1081538"/>
                    <a:pt x="2658971" y="1081537"/>
                  </a:cubicBezTo>
                  <a:cubicBezTo>
                    <a:pt x="2622643" y="1081538"/>
                    <a:pt x="2593193" y="1110987"/>
                    <a:pt x="2593193" y="1147315"/>
                  </a:cubicBezTo>
                  <a:close/>
                  <a:moveTo>
                    <a:pt x="2389334" y="1121004"/>
                  </a:moveTo>
                  <a:lnTo>
                    <a:pt x="2389334" y="1620912"/>
                  </a:lnTo>
                  <a:cubicBezTo>
                    <a:pt x="2389334" y="1657240"/>
                    <a:pt x="2418784" y="1686690"/>
                    <a:pt x="2455112" y="1686690"/>
                  </a:cubicBezTo>
                  <a:lnTo>
                    <a:pt x="2455112" y="1686689"/>
                  </a:lnTo>
                  <a:cubicBezTo>
                    <a:pt x="2491440" y="1686689"/>
                    <a:pt x="2520890" y="1657239"/>
                    <a:pt x="2520890" y="1620911"/>
                  </a:cubicBezTo>
                  <a:lnTo>
                    <a:pt x="2520889" y="1121004"/>
                  </a:lnTo>
                  <a:cubicBezTo>
                    <a:pt x="2520889" y="1084676"/>
                    <a:pt x="2491440" y="1055227"/>
                    <a:pt x="2455112" y="1055226"/>
                  </a:cubicBezTo>
                  <a:cubicBezTo>
                    <a:pt x="2418784" y="1055227"/>
                    <a:pt x="2389334" y="1084676"/>
                    <a:pt x="2389334" y="1121004"/>
                  </a:cubicBezTo>
                  <a:close/>
                  <a:moveTo>
                    <a:pt x="1314382" y="1247024"/>
                  </a:moveTo>
                  <a:cubicBezTo>
                    <a:pt x="1314381" y="1225915"/>
                    <a:pt x="1331494" y="1208803"/>
                    <a:pt x="1352603" y="1208803"/>
                  </a:cubicBezTo>
                  <a:lnTo>
                    <a:pt x="1410313" y="1208803"/>
                  </a:lnTo>
                  <a:lnTo>
                    <a:pt x="1410313" y="1146778"/>
                  </a:lnTo>
                  <a:cubicBezTo>
                    <a:pt x="1410313" y="1145599"/>
                    <a:pt x="1410393" y="1144438"/>
                    <a:pt x="1411688" y="1143457"/>
                  </a:cubicBezTo>
                  <a:lnTo>
                    <a:pt x="1408531" y="1133444"/>
                  </a:lnTo>
                  <a:cubicBezTo>
                    <a:pt x="1410371" y="1112415"/>
                    <a:pt x="1428909" y="1096860"/>
                    <a:pt x="1449938" y="1098699"/>
                  </a:cubicBezTo>
                  <a:lnTo>
                    <a:pt x="2236821" y="1167543"/>
                  </a:lnTo>
                  <a:cubicBezTo>
                    <a:pt x="2257849" y="1169383"/>
                    <a:pt x="2273405" y="1187920"/>
                    <a:pt x="2271565" y="1208950"/>
                  </a:cubicBezTo>
                  <a:cubicBezTo>
                    <a:pt x="2269725" y="1229978"/>
                    <a:pt x="2251187" y="1245533"/>
                    <a:pt x="2230159" y="1243693"/>
                  </a:cubicBezTo>
                  <a:cubicBezTo>
                    <a:pt x="1973864" y="1221271"/>
                    <a:pt x="1717570" y="1198849"/>
                    <a:pt x="1461275" y="1176426"/>
                  </a:cubicBezTo>
                  <a:lnTo>
                    <a:pt x="1461274" y="1208803"/>
                  </a:lnTo>
                  <a:lnTo>
                    <a:pt x="1518985" y="1208803"/>
                  </a:lnTo>
                  <a:cubicBezTo>
                    <a:pt x="1540095" y="1208802"/>
                    <a:pt x="1557205" y="1225915"/>
                    <a:pt x="1557206" y="1247025"/>
                  </a:cubicBezTo>
                  <a:lnTo>
                    <a:pt x="1557207" y="1247023"/>
                  </a:lnTo>
                  <a:cubicBezTo>
                    <a:pt x="1557207" y="1268132"/>
                    <a:pt x="1540095" y="1285244"/>
                    <a:pt x="1518986" y="1285244"/>
                  </a:cubicBezTo>
                  <a:cubicBezTo>
                    <a:pt x="1499749" y="1285244"/>
                    <a:pt x="1480511" y="1285243"/>
                    <a:pt x="1461275" y="1285244"/>
                  </a:cubicBezTo>
                  <a:lnTo>
                    <a:pt x="1461275" y="1337600"/>
                  </a:lnTo>
                  <a:lnTo>
                    <a:pt x="1518985" y="1337600"/>
                  </a:lnTo>
                  <a:cubicBezTo>
                    <a:pt x="1540095" y="1337600"/>
                    <a:pt x="1557206" y="1354713"/>
                    <a:pt x="1557206" y="1375821"/>
                  </a:cubicBezTo>
                  <a:lnTo>
                    <a:pt x="1557207" y="1375820"/>
                  </a:lnTo>
                  <a:cubicBezTo>
                    <a:pt x="1557206" y="1396928"/>
                    <a:pt x="1540095" y="1414041"/>
                    <a:pt x="1518986" y="1414041"/>
                  </a:cubicBezTo>
                  <a:cubicBezTo>
                    <a:pt x="1499750" y="1414041"/>
                    <a:pt x="1480511" y="1414041"/>
                    <a:pt x="1461275" y="1414042"/>
                  </a:cubicBezTo>
                  <a:lnTo>
                    <a:pt x="1461275" y="1466398"/>
                  </a:lnTo>
                  <a:lnTo>
                    <a:pt x="1518985" y="1466398"/>
                  </a:lnTo>
                  <a:cubicBezTo>
                    <a:pt x="1540095" y="1466398"/>
                    <a:pt x="1557206" y="1483509"/>
                    <a:pt x="1557206" y="1504618"/>
                  </a:cubicBezTo>
                  <a:lnTo>
                    <a:pt x="1557207" y="1504619"/>
                  </a:lnTo>
                  <a:cubicBezTo>
                    <a:pt x="1557207" y="1525727"/>
                    <a:pt x="1540094" y="1542838"/>
                    <a:pt x="1518986" y="1542839"/>
                  </a:cubicBezTo>
                  <a:cubicBezTo>
                    <a:pt x="1499749" y="1542839"/>
                    <a:pt x="1480511" y="1542838"/>
                    <a:pt x="1461275" y="1542839"/>
                  </a:cubicBezTo>
                  <a:lnTo>
                    <a:pt x="1461274" y="1575412"/>
                  </a:lnTo>
                  <a:lnTo>
                    <a:pt x="2226550" y="1494978"/>
                  </a:lnTo>
                  <a:cubicBezTo>
                    <a:pt x="2247542" y="1492772"/>
                    <a:pt x="2266350" y="1508001"/>
                    <a:pt x="2268556" y="1528995"/>
                  </a:cubicBezTo>
                  <a:cubicBezTo>
                    <a:pt x="2270763" y="1549988"/>
                    <a:pt x="2255534" y="1568794"/>
                    <a:pt x="2234542" y="1571000"/>
                  </a:cubicBezTo>
                  <a:cubicBezTo>
                    <a:pt x="1972686" y="1598522"/>
                    <a:pt x="1710833" y="1626046"/>
                    <a:pt x="1448978" y="1653567"/>
                  </a:cubicBezTo>
                  <a:cubicBezTo>
                    <a:pt x="1427984" y="1655774"/>
                    <a:pt x="1409178" y="1640544"/>
                    <a:pt x="1406971" y="1619551"/>
                  </a:cubicBezTo>
                  <a:cubicBezTo>
                    <a:pt x="1406474" y="1614827"/>
                    <a:pt x="1406862" y="1610214"/>
                    <a:pt x="1410805" y="1606610"/>
                  </a:cubicBezTo>
                  <a:lnTo>
                    <a:pt x="1410312" y="1605422"/>
                  </a:lnTo>
                  <a:lnTo>
                    <a:pt x="1410312" y="1542839"/>
                  </a:lnTo>
                  <a:lnTo>
                    <a:pt x="1352603" y="1542841"/>
                  </a:lnTo>
                  <a:cubicBezTo>
                    <a:pt x="1331494" y="1542841"/>
                    <a:pt x="1314382" y="1525729"/>
                    <a:pt x="1314382" y="1504619"/>
                  </a:cubicBezTo>
                  <a:cubicBezTo>
                    <a:pt x="1314382" y="1483510"/>
                    <a:pt x="1331493" y="1466397"/>
                    <a:pt x="1352603" y="1466398"/>
                  </a:cubicBezTo>
                  <a:lnTo>
                    <a:pt x="1410312" y="1466398"/>
                  </a:lnTo>
                  <a:lnTo>
                    <a:pt x="1410313" y="1414042"/>
                  </a:lnTo>
                  <a:lnTo>
                    <a:pt x="1352603" y="1414042"/>
                  </a:lnTo>
                  <a:cubicBezTo>
                    <a:pt x="1331494" y="1414041"/>
                    <a:pt x="1314383" y="1396930"/>
                    <a:pt x="1314382" y="1375820"/>
                  </a:cubicBezTo>
                  <a:cubicBezTo>
                    <a:pt x="1314383" y="1354713"/>
                    <a:pt x="1331494" y="1337600"/>
                    <a:pt x="1352603" y="1337601"/>
                  </a:cubicBezTo>
                  <a:lnTo>
                    <a:pt x="1410312" y="1337600"/>
                  </a:lnTo>
                  <a:lnTo>
                    <a:pt x="1410312" y="1285244"/>
                  </a:lnTo>
                  <a:lnTo>
                    <a:pt x="1352603" y="1285244"/>
                  </a:lnTo>
                  <a:cubicBezTo>
                    <a:pt x="1331494" y="1285244"/>
                    <a:pt x="1314381" y="1268133"/>
                    <a:pt x="1314382" y="1247024"/>
                  </a:cubicBezTo>
                  <a:close/>
                  <a:moveTo>
                    <a:pt x="1171967" y="72000"/>
                  </a:moveTo>
                  <a:lnTo>
                    <a:pt x="1171967" y="288000"/>
                  </a:lnTo>
                  <a:cubicBezTo>
                    <a:pt x="1171967" y="327765"/>
                    <a:pt x="1204202" y="360000"/>
                    <a:pt x="1243967" y="360000"/>
                  </a:cubicBezTo>
                  <a:cubicBezTo>
                    <a:pt x="1283732" y="360000"/>
                    <a:pt x="1315967" y="327765"/>
                    <a:pt x="1315967" y="288000"/>
                  </a:cubicBezTo>
                  <a:lnTo>
                    <a:pt x="1315967" y="72000"/>
                  </a:lnTo>
                  <a:cubicBezTo>
                    <a:pt x="1315967" y="32235"/>
                    <a:pt x="1283732" y="0"/>
                    <a:pt x="1243967" y="0"/>
                  </a:cubicBezTo>
                  <a:cubicBezTo>
                    <a:pt x="1204202" y="0"/>
                    <a:pt x="1171967" y="32235"/>
                    <a:pt x="1171967" y="72000"/>
                  </a:cubicBezTo>
                  <a:close/>
                  <a:moveTo>
                    <a:pt x="1171966" y="2470049"/>
                  </a:moveTo>
                  <a:lnTo>
                    <a:pt x="1171966" y="2686049"/>
                  </a:lnTo>
                  <a:cubicBezTo>
                    <a:pt x="1171966" y="2725814"/>
                    <a:pt x="1204201" y="2758049"/>
                    <a:pt x="1243966" y="2758049"/>
                  </a:cubicBezTo>
                  <a:cubicBezTo>
                    <a:pt x="1283731" y="2758049"/>
                    <a:pt x="1315966" y="2725814"/>
                    <a:pt x="1315966" y="2686049"/>
                  </a:cubicBezTo>
                  <a:lnTo>
                    <a:pt x="1315966" y="2470049"/>
                  </a:lnTo>
                  <a:cubicBezTo>
                    <a:pt x="1315966" y="2430284"/>
                    <a:pt x="1283731" y="2398049"/>
                    <a:pt x="1243966" y="2398049"/>
                  </a:cubicBezTo>
                  <a:cubicBezTo>
                    <a:pt x="1204201" y="2398049"/>
                    <a:pt x="1171966" y="2430284"/>
                    <a:pt x="1171966" y="2470049"/>
                  </a:cubicBezTo>
                  <a:close/>
                  <a:moveTo>
                    <a:pt x="515345" y="1370958"/>
                  </a:moveTo>
                  <a:cubicBezTo>
                    <a:pt x="515344" y="1558300"/>
                    <a:pt x="586814" y="1745642"/>
                    <a:pt x="729750" y="1888579"/>
                  </a:cubicBezTo>
                  <a:cubicBezTo>
                    <a:pt x="1015625" y="2174454"/>
                    <a:pt x="1479119" y="2174454"/>
                    <a:pt x="1764994" y="1888580"/>
                  </a:cubicBezTo>
                  <a:lnTo>
                    <a:pt x="1940572" y="1713001"/>
                  </a:lnTo>
                  <a:lnTo>
                    <a:pt x="2136413" y="1713002"/>
                  </a:lnTo>
                  <a:cubicBezTo>
                    <a:pt x="2215124" y="1713001"/>
                    <a:pt x="2278929" y="1649195"/>
                    <a:pt x="2278929" y="1570486"/>
                  </a:cubicBezTo>
                  <a:lnTo>
                    <a:pt x="2278929" y="1374645"/>
                  </a:lnTo>
                  <a:lnTo>
                    <a:pt x="2282614" y="1370959"/>
                  </a:lnTo>
                  <a:lnTo>
                    <a:pt x="2278929" y="1367272"/>
                  </a:lnTo>
                  <a:lnTo>
                    <a:pt x="2278929" y="1171432"/>
                  </a:lnTo>
                  <a:cubicBezTo>
                    <a:pt x="2278929" y="1092722"/>
                    <a:pt x="2215123" y="1028916"/>
                    <a:pt x="2136413" y="1028916"/>
                  </a:cubicBezTo>
                  <a:lnTo>
                    <a:pt x="1940571" y="1028916"/>
                  </a:lnTo>
                  <a:cubicBezTo>
                    <a:pt x="1882045" y="970390"/>
                    <a:pt x="1823519" y="911862"/>
                    <a:pt x="1764993" y="853336"/>
                  </a:cubicBezTo>
                  <a:cubicBezTo>
                    <a:pt x="1479118" y="567461"/>
                    <a:pt x="1015625" y="567462"/>
                    <a:pt x="729750" y="853336"/>
                  </a:cubicBezTo>
                  <a:cubicBezTo>
                    <a:pt x="586813" y="996273"/>
                    <a:pt x="515344" y="1183616"/>
                    <a:pt x="515345" y="1370958"/>
                  </a:cubicBezTo>
                  <a:close/>
                  <a:moveTo>
                    <a:pt x="388776" y="2386770"/>
                  </a:moveTo>
                  <a:cubicBezTo>
                    <a:pt x="388776" y="2405196"/>
                    <a:pt x="395805" y="2423622"/>
                    <a:pt x="409865" y="2437681"/>
                  </a:cubicBezTo>
                  <a:cubicBezTo>
                    <a:pt x="437983" y="2465800"/>
                    <a:pt x="483570" y="2465800"/>
                    <a:pt x="511688" y="2437681"/>
                  </a:cubicBezTo>
                  <a:lnTo>
                    <a:pt x="664423" y="2284946"/>
                  </a:lnTo>
                  <a:cubicBezTo>
                    <a:pt x="692541" y="2256828"/>
                    <a:pt x="692541" y="2211241"/>
                    <a:pt x="664423" y="2183123"/>
                  </a:cubicBezTo>
                  <a:cubicBezTo>
                    <a:pt x="636305" y="2155005"/>
                    <a:pt x="590718" y="2155005"/>
                    <a:pt x="562599" y="2183123"/>
                  </a:cubicBezTo>
                  <a:lnTo>
                    <a:pt x="409865" y="2335858"/>
                  </a:lnTo>
                  <a:cubicBezTo>
                    <a:pt x="395805" y="2349917"/>
                    <a:pt x="388776" y="2368343"/>
                    <a:pt x="388776" y="2386770"/>
                  </a:cubicBezTo>
                  <a:close/>
                  <a:moveTo>
                    <a:pt x="388776" y="365689"/>
                  </a:moveTo>
                  <a:cubicBezTo>
                    <a:pt x="388776" y="384115"/>
                    <a:pt x="395805" y="402541"/>
                    <a:pt x="409865" y="416600"/>
                  </a:cubicBezTo>
                  <a:lnTo>
                    <a:pt x="562599" y="569335"/>
                  </a:lnTo>
                  <a:cubicBezTo>
                    <a:pt x="590718" y="597454"/>
                    <a:pt x="636305" y="597454"/>
                    <a:pt x="664423" y="569335"/>
                  </a:cubicBezTo>
                  <a:cubicBezTo>
                    <a:pt x="692541" y="541217"/>
                    <a:pt x="692541" y="495630"/>
                    <a:pt x="664423" y="467512"/>
                  </a:cubicBezTo>
                  <a:lnTo>
                    <a:pt x="511688" y="314777"/>
                  </a:lnTo>
                  <a:cubicBezTo>
                    <a:pt x="483570" y="286659"/>
                    <a:pt x="437983" y="286659"/>
                    <a:pt x="409865" y="314777"/>
                  </a:cubicBezTo>
                  <a:cubicBezTo>
                    <a:pt x="395805" y="328836"/>
                    <a:pt x="388776" y="347262"/>
                    <a:pt x="388776" y="365689"/>
                  </a:cubicBezTo>
                  <a:close/>
                  <a:moveTo>
                    <a:pt x="0" y="1379024"/>
                  </a:moveTo>
                  <a:cubicBezTo>
                    <a:pt x="0" y="1418789"/>
                    <a:pt x="32235" y="1451024"/>
                    <a:pt x="72000" y="1451024"/>
                  </a:cubicBezTo>
                  <a:lnTo>
                    <a:pt x="288000" y="1451024"/>
                  </a:lnTo>
                  <a:cubicBezTo>
                    <a:pt x="327765" y="1451024"/>
                    <a:pt x="360000" y="1418789"/>
                    <a:pt x="360000" y="1379024"/>
                  </a:cubicBezTo>
                  <a:cubicBezTo>
                    <a:pt x="360000" y="1339259"/>
                    <a:pt x="327765" y="1307024"/>
                    <a:pt x="288000" y="1307024"/>
                  </a:cubicBezTo>
                  <a:lnTo>
                    <a:pt x="72000" y="1307024"/>
                  </a:lnTo>
                  <a:cubicBezTo>
                    <a:pt x="32235" y="1307024"/>
                    <a:pt x="0" y="1339259"/>
                    <a:pt x="0" y="137902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05882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群組 7">
            <a:extLst>
              <a:ext uri="{FF2B5EF4-FFF2-40B4-BE49-F238E27FC236}">
                <a16:creationId xmlns:a16="http://schemas.microsoft.com/office/drawing/2014/main" id="{41A1526F-F4F8-45B4-B06F-913B525DC84D}"/>
              </a:ext>
            </a:extLst>
          </p:cNvPr>
          <p:cNvGrpSpPr/>
          <p:nvPr/>
        </p:nvGrpSpPr>
        <p:grpSpPr>
          <a:xfrm>
            <a:off x="1588749" y="1237317"/>
            <a:ext cx="9014502" cy="1440931"/>
            <a:chOff x="1554211" y="1683615"/>
            <a:chExt cx="9014502" cy="1440931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3914416B-4A95-46E8-9EB8-3CB70D4EAC88}"/>
                </a:ext>
              </a:extLst>
            </p:cNvPr>
            <p:cNvGrpSpPr/>
            <p:nvPr/>
          </p:nvGrpSpPr>
          <p:grpSpPr>
            <a:xfrm>
              <a:off x="2473164" y="2238655"/>
              <a:ext cx="7045184" cy="324860"/>
              <a:chOff x="-1312410" y="3761558"/>
              <a:chExt cx="8847876" cy="361500"/>
            </a:xfrm>
          </p:grpSpPr>
          <p:sp>
            <p:nvSpPr>
              <p:cNvPr id="78" name="직사각형 1">
                <a:extLst>
                  <a:ext uri="{FF2B5EF4-FFF2-40B4-BE49-F238E27FC236}">
                    <a16:creationId xmlns:a16="http://schemas.microsoft.com/office/drawing/2014/main" id="{8AF43B6B-814C-424E-B884-48B7B46A70F2}"/>
                  </a:ext>
                </a:extLst>
              </p:cNvPr>
              <p:cNvSpPr/>
              <p:nvPr/>
            </p:nvSpPr>
            <p:spPr>
              <a:xfrm>
                <a:off x="-579143" y="3761558"/>
                <a:ext cx="5690326" cy="360040"/>
              </a:xfrm>
              <a:prstGeom prst="rect">
                <a:avLst/>
              </a:prstGeom>
              <a:solidFill>
                <a:schemeClr val="accent2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1400" b="1" dirty="0"/>
                  <a:t>20</a:t>
                </a:r>
                <a:r>
                  <a:rPr lang="en-US" altLang="zh-TW" sz="1400" b="1" dirty="0"/>
                  <a:t>20</a:t>
                </a:r>
                <a:endParaRPr lang="ko-KR" altLang="en-US" sz="1400" b="1" dirty="0"/>
              </a:p>
            </p:txBody>
          </p:sp>
          <p:sp>
            <p:nvSpPr>
              <p:cNvPr id="79" name="직사각형 1">
                <a:extLst>
                  <a:ext uri="{FF2B5EF4-FFF2-40B4-BE49-F238E27FC236}">
                    <a16:creationId xmlns:a16="http://schemas.microsoft.com/office/drawing/2014/main" id="{0E0B3ADE-4BC6-431F-92E1-5C37F413E84B}"/>
                  </a:ext>
                </a:extLst>
              </p:cNvPr>
              <p:cNvSpPr/>
              <p:nvPr/>
            </p:nvSpPr>
            <p:spPr>
              <a:xfrm>
                <a:off x="5111182" y="3761558"/>
                <a:ext cx="2424284" cy="360040"/>
              </a:xfrm>
              <a:prstGeom prst="rect">
                <a:avLst/>
              </a:prstGeom>
              <a:solidFill>
                <a:schemeClr val="accent4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TW" sz="1400" b="1" dirty="0"/>
                  <a:t>2021</a:t>
                </a:r>
                <a:endParaRPr lang="ko-KR" altLang="en-US" sz="1400" b="1" dirty="0"/>
              </a:p>
            </p:txBody>
          </p:sp>
          <p:sp>
            <p:nvSpPr>
              <p:cNvPr id="98" name="직사각형 1">
                <a:extLst>
                  <a:ext uri="{FF2B5EF4-FFF2-40B4-BE49-F238E27FC236}">
                    <a16:creationId xmlns:a16="http://schemas.microsoft.com/office/drawing/2014/main" id="{B6F86614-B0BC-45CC-8820-1995CD9A846D}"/>
                  </a:ext>
                </a:extLst>
              </p:cNvPr>
              <p:cNvSpPr/>
              <p:nvPr/>
            </p:nvSpPr>
            <p:spPr>
              <a:xfrm>
                <a:off x="-1312410" y="3763018"/>
                <a:ext cx="733267" cy="360040"/>
              </a:xfrm>
              <a:prstGeom prst="rect">
                <a:avLst/>
              </a:prstGeom>
              <a:solidFill>
                <a:schemeClr val="accent4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1400" b="1" dirty="0"/>
                  <a:t>20</a:t>
                </a:r>
                <a:r>
                  <a:rPr lang="en-US" altLang="zh-TW" sz="1400" b="1" dirty="0"/>
                  <a:t>19</a:t>
                </a:r>
                <a:endParaRPr lang="ko-KR" altLang="en-US" sz="1400" b="1" dirty="0"/>
              </a:p>
            </p:txBody>
          </p:sp>
        </p:grp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40764C49-087A-4436-8CD7-576ABDC22774}"/>
                </a:ext>
              </a:extLst>
            </p:cNvPr>
            <p:cNvSpPr/>
            <p:nvPr/>
          </p:nvSpPr>
          <p:spPr>
            <a:xfrm>
              <a:off x="9603536" y="1971156"/>
              <a:ext cx="830997" cy="830997"/>
            </a:xfrm>
            <a:prstGeom prst="rect">
              <a:avLst/>
            </a:prstGeom>
            <a:solidFill>
              <a:schemeClr val="accent4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543AA615-308E-419F-A3B1-DFAEFDA8FAAC}"/>
                </a:ext>
              </a:extLst>
            </p:cNvPr>
            <p:cNvSpPr/>
            <p:nvPr/>
          </p:nvSpPr>
          <p:spPr>
            <a:xfrm>
              <a:off x="1554211" y="1975172"/>
              <a:ext cx="830997" cy="830997"/>
            </a:xfrm>
            <a:prstGeom prst="rect">
              <a:avLst/>
            </a:prstGeom>
            <a:noFill/>
            <a:ln w="254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0F571B58-B6AB-439C-A20A-1EA79B5332D6}"/>
                </a:ext>
              </a:extLst>
            </p:cNvPr>
            <p:cNvGrpSpPr/>
            <p:nvPr/>
          </p:nvGrpSpPr>
          <p:grpSpPr>
            <a:xfrm>
              <a:off x="2828115" y="2562723"/>
              <a:ext cx="1337231" cy="557365"/>
              <a:chOff x="2060019" y="4028032"/>
              <a:chExt cx="1337231" cy="557365"/>
            </a:xfrm>
          </p:grpSpPr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081E3AF5-DACB-4256-8672-6D159206B27C}"/>
                  </a:ext>
                </a:extLst>
              </p:cNvPr>
              <p:cNvGrpSpPr/>
              <p:nvPr/>
            </p:nvGrpSpPr>
            <p:grpSpPr>
              <a:xfrm>
                <a:off x="2063981" y="4028032"/>
                <a:ext cx="276999" cy="276999"/>
                <a:chOff x="2678875" y="3242661"/>
                <a:chExt cx="206152" cy="206152"/>
              </a:xfrm>
            </p:grpSpPr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83FFE4CC-A7D9-4597-9C55-CCE6AAE25141}"/>
                    </a:ext>
                  </a:extLst>
                </p:cNvPr>
                <p:cNvSpPr/>
                <p:nvPr/>
              </p:nvSpPr>
              <p:spPr>
                <a:xfrm rot="5400000">
                  <a:off x="2678875" y="3242661"/>
                  <a:ext cx="206152" cy="206152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+mj-ea"/>
                  </a:endParaRPr>
                </a:p>
              </p:txBody>
            </p:sp>
            <p:sp>
              <p:nvSpPr>
                <p:cNvPr id="103" name="Chevron 60">
                  <a:extLst>
                    <a:ext uri="{FF2B5EF4-FFF2-40B4-BE49-F238E27FC236}">
                      <a16:creationId xmlns:a16="http://schemas.microsoft.com/office/drawing/2014/main" id="{ED821948-0E75-4D31-AAB8-B60141187DE7}"/>
                    </a:ext>
                  </a:extLst>
                </p:cNvPr>
                <p:cNvSpPr/>
                <p:nvPr/>
              </p:nvSpPr>
              <p:spPr>
                <a:xfrm rot="5400000">
                  <a:off x="2728745" y="3281395"/>
                  <a:ext cx="106415" cy="128684"/>
                </a:xfrm>
                <a:prstGeom prst="chevron">
                  <a:avLst>
                    <a:gd name="adj" fmla="val 52868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+mj-ea"/>
                  </a:endParaRPr>
                </a:p>
              </p:txBody>
            </p:sp>
          </p:grp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D984DC6C-8F58-46EF-9A5B-40C7D91151D9}"/>
                  </a:ext>
                </a:extLst>
              </p:cNvPr>
              <p:cNvSpPr txBox="1"/>
              <p:nvPr/>
            </p:nvSpPr>
            <p:spPr>
              <a:xfrm>
                <a:off x="2060019" y="4308398"/>
                <a:ext cx="1337231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+mj-ea"/>
                  </a:rPr>
                  <a:t>12</a:t>
                </a:r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+mj-ea"/>
                  </a:rPr>
                  <a:t>月　疫情爆發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+mj-ea"/>
                </a:endParaRPr>
              </a:p>
            </p:txBody>
          </p:sp>
        </p:grp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FDD026B4-15AA-45E5-9BD7-A5C170998B3B}"/>
                </a:ext>
              </a:extLst>
            </p:cNvPr>
            <p:cNvGrpSpPr/>
            <p:nvPr/>
          </p:nvGrpSpPr>
          <p:grpSpPr>
            <a:xfrm>
              <a:off x="3078804" y="1683615"/>
              <a:ext cx="1930354" cy="553727"/>
              <a:chOff x="1185193" y="5623307"/>
              <a:chExt cx="1930354" cy="553727"/>
            </a:xfrm>
          </p:grpSpPr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DD3B05D5-0790-42B1-AE02-FA235752D2A8}"/>
                  </a:ext>
                </a:extLst>
              </p:cNvPr>
              <p:cNvGrpSpPr/>
              <p:nvPr/>
            </p:nvGrpSpPr>
            <p:grpSpPr>
              <a:xfrm>
                <a:off x="1185193" y="5900035"/>
                <a:ext cx="276999" cy="276999"/>
                <a:chOff x="2024852" y="4635869"/>
                <a:chExt cx="206152" cy="206152"/>
              </a:xfrm>
            </p:grpSpPr>
            <p:sp>
              <p:nvSpPr>
                <p:cNvPr id="116" name="Oval 115">
                  <a:extLst>
                    <a:ext uri="{FF2B5EF4-FFF2-40B4-BE49-F238E27FC236}">
                      <a16:creationId xmlns:a16="http://schemas.microsoft.com/office/drawing/2014/main" id="{2132310D-71FE-484D-8C1A-E13B2A21F95A}"/>
                    </a:ext>
                  </a:extLst>
                </p:cNvPr>
                <p:cNvSpPr/>
                <p:nvPr/>
              </p:nvSpPr>
              <p:spPr>
                <a:xfrm>
                  <a:off x="2024852" y="4635869"/>
                  <a:ext cx="206152" cy="206152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+mj-ea"/>
                  </a:endParaRPr>
                </a:p>
              </p:txBody>
            </p:sp>
            <p:sp>
              <p:nvSpPr>
                <p:cNvPr id="117" name="Chevron 60">
                  <a:extLst>
                    <a:ext uri="{FF2B5EF4-FFF2-40B4-BE49-F238E27FC236}">
                      <a16:creationId xmlns:a16="http://schemas.microsoft.com/office/drawing/2014/main" id="{39817BB6-3D06-4A80-BDEA-8B18A79A127A}"/>
                    </a:ext>
                  </a:extLst>
                </p:cNvPr>
                <p:cNvSpPr/>
                <p:nvPr/>
              </p:nvSpPr>
              <p:spPr>
                <a:xfrm rot="16200000">
                  <a:off x="2071772" y="4674603"/>
                  <a:ext cx="106415" cy="128684"/>
                </a:xfrm>
                <a:prstGeom prst="chevron">
                  <a:avLst>
                    <a:gd name="adj" fmla="val 52868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+mj-ea"/>
                  </a:endParaRPr>
                </a:p>
              </p:txBody>
            </p:sp>
          </p:grpSp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832655D2-FCEC-413B-A384-C369286C1763}"/>
                  </a:ext>
                </a:extLst>
              </p:cNvPr>
              <p:cNvSpPr txBox="1"/>
              <p:nvPr/>
            </p:nvSpPr>
            <p:spPr>
              <a:xfrm>
                <a:off x="1185193" y="5623307"/>
                <a:ext cx="1930354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1</a:t>
                </a:r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月　設立指揮中心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+mj-ea"/>
                </a:endParaRPr>
              </a:p>
            </p:txBody>
          </p:sp>
        </p:grp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46CAE4EA-0296-4D0C-B3B4-ACE0ADCE0C3F}"/>
                </a:ext>
              </a:extLst>
            </p:cNvPr>
            <p:cNvGrpSpPr/>
            <p:nvPr/>
          </p:nvGrpSpPr>
          <p:grpSpPr>
            <a:xfrm>
              <a:off x="5180940" y="2561631"/>
              <a:ext cx="1930354" cy="562915"/>
              <a:chOff x="1808075" y="4019115"/>
              <a:chExt cx="1930354" cy="562915"/>
            </a:xfrm>
          </p:grpSpPr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4B655536-1D3B-418A-8FF6-235207A69522}"/>
                  </a:ext>
                </a:extLst>
              </p:cNvPr>
              <p:cNvGrpSpPr/>
              <p:nvPr/>
            </p:nvGrpSpPr>
            <p:grpSpPr>
              <a:xfrm>
                <a:off x="1808075" y="4019115"/>
                <a:ext cx="276999" cy="276999"/>
                <a:chOff x="2488421" y="3236025"/>
                <a:chExt cx="206152" cy="206152"/>
              </a:xfrm>
            </p:grpSpPr>
            <p:sp>
              <p:nvSpPr>
                <p:cNvPr id="125" name="Oval 124">
                  <a:extLst>
                    <a:ext uri="{FF2B5EF4-FFF2-40B4-BE49-F238E27FC236}">
                      <a16:creationId xmlns:a16="http://schemas.microsoft.com/office/drawing/2014/main" id="{3E56276C-2F0C-4EC2-9374-03FCC5580013}"/>
                    </a:ext>
                  </a:extLst>
                </p:cNvPr>
                <p:cNvSpPr/>
                <p:nvPr/>
              </p:nvSpPr>
              <p:spPr>
                <a:xfrm>
                  <a:off x="2488421" y="3236025"/>
                  <a:ext cx="206152" cy="206152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+mj-ea"/>
                  </a:endParaRPr>
                </a:p>
              </p:txBody>
            </p:sp>
            <p:sp>
              <p:nvSpPr>
                <p:cNvPr id="126" name="Chevron 60">
                  <a:extLst>
                    <a:ext uri="{FF2B5EF4-FFF2-40B4-BE49-F238E27FC236}">
                      <a16:creationId xmlns:a16="http://schemas.microsoft.com/office/drawing/2014/main" id="{FD167F13-4E0A-42FE-B436-A8759A263759}"/>
                    </a:ext>
                  </a:extLst>
                </p:cNvPr>
                <p:cNvSpPr/>
                <p:nvPr/>
              </p:nvSpPr>
              <p:spPr>
                <a:xfrm rot="5400000">
                  <a:off x="2538876" y="3285894"/>
                  <a:ext cx="106415" cy="128684"/>
                </a:xfrm>
                <a:prstGeom prst="chevron">
                  <a:avLst>
                    <a:gd name="adj" fmla="val 52868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+mj-ea"/>
                  </a:endParaRPr>
                </a:p>
              </p:txBody>
            </p:sp>
          </p:grp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FAFD5277-DFF9-4E44-A31E-132521CB3C10}"/>
                  </a:ext>
                </a:extLst>
              </p:cNvPr>
              <p:cNvSpPr txBox="1"/>
              <p:nvPr/>
            </p:nvSpPr>
            <p:spPr>
              <a:xfrm>
                <a:off x="1808075" y="4305031"/>
                <a:ext cx="1930354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6</a:t>
                </a:r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月　大規模解封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+mj-ea"/>
                </a:endParaRPr>
              </a:p>
            </p:txBody>
          </p:sp>
        </p:grpSp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869AEE6A-AF10-4B62-BD70-C2A19A42F355}"/>
                </a:ext>
              </a:extLst>
            </p:cNvPr>
            <p:cNvGrpSpPr/>
            <p:nvPr/>
          </p:nvGrpSpPr>
          <p:grpSpPr>
            <a:xfrm>
              <a:off x="8638359" y="2558892"/>
              <a:ext cx="1930354" cy="553529"/>
              <a:chOff x="929805" y="4024201"/>
              <a:chExt cx="1930354" cy="553529"/>
            </a:xfrm>
          </p:grpSpPr>
          <p:grpSp>
            <p:nvGrpSpPr>
              <p:cNvPr id="128" name="Group 127">
                <a:extLst>
                  <a:ext uri="{FF2B5EF4-FFF2-40B4-BE49-F238E27FC236}">
                    <a16:creationId xmlns:a16="http://schemas.microsoft.com/office/drawing/2014/main" id="{2B087AB0-680C-49B9-988F-12E6AE78A842}"/>
                  </a:ext>
                </a:extLst>
              </p:cNvPr>
              <p:cNvGrpSpPr/>
              <p:nvPr/>
            </p:nvGrpSpPr>
            <p:grpSpPr>
              <a:xfrm>
                <a:off x="929805" y="4024201"/>
                <a:ext cx="276999" cy="276999"/>
                <a:chOff x="1834783" y="3239810"/>
                <a:chExt cx="206152" cy="206152"/>
              </a:xfrm>
            </p:grpSpPr>
            <p:sp>
              <p:nvSpPr>
                <p:cNvPr id="134" name="Oval 133">
                  <a:extLst>
                    <a:ext uri="{FF2B5EF4-FFF2-40B4-BE49-F238E27FC236}">
                      <a16:creationId xmlns:a16="http://schemas.microsoft.com/office/drawing/2014/main" id="{AD4C1DED-1848-4F4B-8A06-C889654ECB33}"/>
                    </a:ext>
                  </a:extLst>
                </p:cNvPr>
                <p:cNvSpPr/>
                <p:nvPr/>
              </p:nvSpPr>
              <p:spPr>
                <a:xfrm>
                  <a:off x="1834783" y="3239810"/>
                  <a:ext cx="206152" cy="206152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+mj-ea"/>
                  </a:endParaRPr>
                </a:p>
              </p:txBody>
            </p:sp>
            <p:sp>
              <p:nvSpPr>
                <p:cNvPr id="135" name="Chevron 60">
                  <a:extLst>
                    <a:ext uri="{FF2B5EF4-FFF2-40B4-BE49-F238E27FC236}">
                      <a16:creationId xmlns:a16="http://schemas.microsoft.com/office/drawing/2014/main" id="{EC547396-B3A6-4B29-9DFC-EBFBF02A2FA7}"/>
                    </a:ext>
                  </a:extLst>
                </p:cNvPr>
                <p:cNvSpPr/>
                <p:nvPr/>
              </p:nvSpPr>
              <p:spPr>
                <a:xfrm rot="5400000">
                  <a:off x="1884650" y="3278544"/>
                  <a:ext cx="106415" cy="128684"/>
                </a:xfrm>
                <a:prstGeom prst="chevron">
                  <a:avLst>
                    <a:gd name="adj" fmla="val 52868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+mj-ea"/>
                  </a:endParaRPr>
                </a:p>
              </p:txBody>
            </p:sp>
          </p:grp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6ED5AAB3-90D5-4D7D-B657-6986930D05C0}"/>
                  </a:ext>
                </a:extLst>
              </p:cNvPr>
              <p:cNvSpPr txBox="1"/>
              <p:nvPr/>
            </p:nvSpPr>
            <p:spPr>
              <a:xfrm>
                <a:off x="929805" y="4300731"/>
                <a:ext cx="1930354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4</a:t>
                </a:r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月　本土感染爆發至今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+mj-ea"/>
                </a:endParaRP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47A07372-B8C3-4D89-BD1D-47474E732E2F}"/>
                </a:ext>
              </a:extLst>
            </p:cNvPr>
            <p:cNvGrpSpPr/>
            <p:nvPr/>
          </p:nvGrpSpPr>
          <p:grpSpPr>
            <a:xfrm>
              <a:off x="7566024" y="1686654"/>
              <a:ext cx="1930356" cy="554519"/>
              <a:chOff x="2868933" y="5626346"/>
              <a:chExt cx="1930356" cy="554519"/>
            </a:xfrm>
          </p:grpSpPr>
          <p:grpSp>
            <p:nvGrpSpPr>
              <p:cNvPr id="137" name="Group 136">
                <a:extLst>
                  <a:ext uri="{FF2B5EF4-FFF2-40B4-BE49-F238E27FC236}">
                    <a16:creationId xmlns:a16="http://schemas.microsoft.com/office/drawing/2014/main" id="{FB52DC17-FDD6-41E7-ACA8-0060ACD1E1F2}"/>
                  </a:ext>
                </a:extLst>
              </p:cNvPr>
              <p:cNvGrpSpPr/>
              <p:nvPr/>
            </p:nvGrpSpPr>
            <p:grpSpPr>
              <a:xfrm>
                <a:off x="2873332" y="5903866"/>
                <a:ext cx="276999" cy="276999"/>
                <a:chOff x="3281222" y="4638720"/>
                <a:chExt cx="206152" cy="206152"/>
              </a:xfrm>
            </p:grpSpPr>
            <p:sp>
              <p:nvSpPr>
                <p:cNvPr id="143" name="Oval 142">
                  <a:extLst>
                    <a:ext uri="{FF2B5EF4-FFF2-40B4-BE49-F238E27FC236}">
                      <a16:creationId xmlns:a16="http://schemas.microsoft.com/office/drawing/2014/main" id="{D5BB7CD3-54BF-4EE8-B2DA-5F7568286146}"/>
                    </a:ext>
                  </a:extLst>
                </p:cNvPr>
                <p:cNvSpPr/>
                <p:nvPr/>
              </p:nvSpPr>
              <p:spPr>
                <a:xfrm>
                  <a:off x="3281222" y="4638720"/>
                  <a:ext cx="206152" cy="206152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+mj-ea"/>
                  </a:endParaRPr>
                </a:p>
              </p:txBody>
            </p:sp>
            <p:sp>
              <p:nvSpPr>
                <p:cNvPr id="144" name="Chevron 60">
                  <a:extLst>
                    <a:ext uri="{FF2B5EF4-FFF2-40B4-BE49-F238E27FC236}">
                      <a16:creationId xmlns:a16="http://schemas.microsoft.com/office/drawing/2014/main" id="{5437AE8C-0603-4688-B09D-DB2EE432715B}"/>
                    </a:ext>
                  </a:extLst>
                </p:cNvPr>
                <p:cNvSpPr/>
                <p:nvPr/>
              </p:nvSpPr>
              <p:spPr>
                <a:xfrm rot="16200000">
                  <a:off x="3331090" y="4674602"/>
                  <a:ext cx="106415" cy="128684"/>
                </a:xfrm>
                <a:prstGeom prst="chevron">
                  <a:avLst>
                    <a:gd name="adj" fmla="val 52868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+mj-ea"/>
                  </a:endParaRPr>
                </a:p>
              </p:txBody>
            </p:sp>
          </p:grp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1A82D0E0-678C-492F-89E7-6F50C2AA3BA3}"/>
                  </a:ext>
                </a:extLst>
              </p:cNvPr>
              <p:cNvSpPr txBox="1"/>
              <p:nvPr/>
            </p:nvSpPr>
            <p:spPr>
              <a:xfrm>
                <a:off x="2868933" y="5626346"/>
                <a:ext cx="1930356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TW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1</a:t>
                </a:r>
                <a:r>
                  <a:rPr lang="zh-TW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月　部桃群聚感染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+mj-ea"/>
                </a:endParaRPr>
              </a:p>
            </p:txBody>
          </p:sp>
        </p:grpSp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8857F6AC-CB1E-43F7-885B-A454B1824F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0760" y="2070672"/>
              <a:ext cx="631963" cy="631963"/>
            </a:xfrm>
            <a:prstGeom prst="rect">
              <a:avLst/>
            </a:prstGeom>
            <a:noFill/>
          </p:spPr>
        </p:pic>
        <p:pic>
          <p:nvPicPr>
            <p:cNvPr id="7" name="圖形 6" descr="說明 以實心填滿">
              <a:extLst>
                <a:ext uri="{FF2B5EF4-FFF2-40B4-BE49-F238E27FC236}">
                  <a16:creationId xmlns:a16="http://schemas.microsoft.com/office/drawing/2014/main" id="{C86EF7C5-F715-4B00-A807-398D8F6432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665430" y="2035517"/>
              <a:ext cx="702274" cy="702274"/>
            </a:xfrm>
            <a:prstGeom prst="rect">
              <a:avLst/>
            </a:prstGeom>
          </p:spPr>
        </p:pic>
      </p:grpSp>
      <p:pic>
        <p:nvPicPr>
          <p:cNvPr id="14" name="圖片 13">
            <a:extLst>
              <a:ext uri="{FF2B5EF4-FFF2-40B4-BE49-F238E27FC236}">
                <a16:creationId xmlns:a16="http://schemas.microsoft.com/office/drawing/2014/main" id="{97200B77-31E2-4FC5-8D54-671ABE8BE0B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614" y="3612198"/>
            <a:ext cx="1610574" cy="1610574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4F7CF6D0-CB3A-4F23-A21D-790B65EDEBA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861" y="3888405"/>
            <a:ext cx="1070094" cy="1070094"/>
          </a:xfrm>
          <a:prstGeom prst="rect">
            <a:avLst/>
          </a:prstGeom>
        </p:spPr>
      </p:pic>
      <p:sp>
        <p:nvSpPr>
          <p:cNvPr id="19" name="文字方塊 18">
            <a:extLst>
              <a:ext uri="{FF2B5EF4-FFF2-40B4-BE49-F238E27FC236}">
                <a16:creationId xmlns:a16="http://schemas.microsoft.com/office/drawing/2014/main" id="{79D268EB-4002-425E-A473-605CDC31BC9D}"/>
              </a:ext>
            </a:extLst>
          </p:cNvPr>
          <p:cNvSpPr txBox="1"/>
          <p:nvPr/>
        </p:nvSpPr>
        <p:spPr>
          <a:xfrm>
            <a:off x="3204961" y="524831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實體活動停辦</a:t>
            </a:r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EAFFB8F4-EE94-4093-8F1A-D55D3CF2DA01}"/>
              </a:ext>
            </a:extLst>
          </p:cNvPr>
          <p:cNvGrpSpPr/>
          <p:nvPr/>
        </p:nvGrpSpPr>
        <p:grpSpPr>
          <a:xfrm>
            <a:off x="5112066" y="3553541"/>
            <a:ext cx="3940963" cy="2064103"/>
            <a:chOff x="5112066" y="3553541"/>
            <a:chExt cx="3940963" cy="2064103"/>
          </a:xfrm>
        </p:grpSpPr>
        <p:sp>
          <p:nvSpPr>
            <p:cNvPr id="75" name="Freeform: Shape 4">
              <a:extLst>
                <a:ext uri="{FF2B5EF4-FFF2-40B4-BE49-F238E27FC236}">
                  <a16:creationId xmlns:a16="http://schemas.microsoft.com/office/drawing/2014/main" id="{81B1EB42-E599-4D50-B435-7B584DD236CA}"/>
                </a:ext>
              </a:extLst>
            </p:cNvPr>
            <p:cNvSpPr/>
            <p:nvPr/>
          </p:nvSpPr>
          <p:spPr>
            <a:xfrm rot="2700000">
              <a:off x="5108846" y="3556761"/>
              <a:ext cx="1723431" cy="1716991"/>
            </a:xfrm>
            <a:custGeom>
              <a:avLst/>
              <a:gdLst>
                <a:gd name="connsiteX0" fmla="*/ 455043 w 1723431"/>
                <a:gd name="connsiteY0" fmla="*/ 72148 h 1716991"/>
                <a:gd name="connsiteX1" fmla="*/ 568072 w 1723431"/>
                <a:gd name="connsiteY1" fmla="*/ 4028 h 1716991"/>
                <a:gd name="connsiteX2" fmla="*/ 608028 w 1723431"/>
                <a:gd name="connsiteY2" fmla="*/ 0 h 1716991"/>
                <a:gd name="connsiteX3" fmla="*/ 1523502 w 1723431"/>
                <a:gd name="connsiteY3" fmla="*/ 1 h 1716991"/>
                <a:gd name="connsiteX4" fmla="*/ 1717732 w 1723431"/>
                <a:gd name="connsiteY4" fmla="*/ 158303 h 1716991"/>
                <a:gd name="connsiteX5" fmla="*/ 1717859 w 1723431"/>
                <a:gd name="connsiteY5" fmla="*/ 159564 h 1716991"/>
                <a:gd name="connsiteX6" fmla="*/ 1719404 w 1723431"/>
                <a:gd name="connsiteY6" fmla="*/ 164538 h 1716991"/>
                <a:gd name="connsiteX7" fmla="*/ 1723431 w 1723431"/>
                <a:gd name="connsiteY7" fmla="*/ 204494 h 1716991"/>
                <a:gd name="connsiteX8" fmla="*/ 1723431 w 1723431"/>
                <a:gd name="connsiteY8" fmla="*/ 1119968 h 1716991"/>
                <a:gd name="connsiteX9" fmla="*/ 1525173 w 1723431"/>
                <a:gd name="connsiteY9" fmla="*/ 1318226 h 1716991"/>
                <a:gd name="connsiteX10" fmla="*/ 1384983 w 1723431"/>
                <a:gd name="connsiteY10" fmla="*/ 1260157 h 1716991"/>
                <a:gd name="connsiteX11" fmla="*/ 1376492 w 1723431"/>
                <a:gd name="connsiteY11" fmla="*/ 1249866 h 1716991"/>
                <a:gd name="connsiteX12" fmla="*/ 1375540 w 1723431"/>
                <a:gd name="connsiteY12" fmla="*/ 1249088 h 1716991"/>
                <a:gd name="connsiteX13" fmla="*/ 1269469 w 1723431"/>
                <a:gd name="connsiteY13" fmla="*/ 1143017 h 1716991"/>
                <a:gd name="connsiteX14" fmla="*/ 795448 w 1723431"/>
                <a:gd name="connsiteY14" fmla="*/ 1617038 h 1716991"/>
                <a:gd name="connsiteX15" fmla="*/ 636611 w 1723431"/>
                <a:gd name="connsiteY15" fmla="*/ 1715459 h 1716991"/>
                <a:gd name="connsiteX16" fmla="*/ 505408 w 1723431"/>
                <a:gd name="connsiteY16" fmla="*/ 1584256 h 1716991"/>
                <a:gd name="connsiteX17" fmla="*/ 505408 w 1723431"/>
                <a:gd name="connsiteY17" fmla="*/ 1212365 h 1716991"/>
                <a:gd name="connsiteX18" fmla="*/ 133517 w 1723431"/>
                <a:gd name="connsiteY18" fmla="*/ 1212365 h 1716991"/>
                <a:gd name="connsiteX19" fmla="*/ 2314 w 1723431"/>
                <a:gd name="connsiteY19" fmla="*/ 1081162 h 1716991"/>
                <a:gd name="connsiteX20" fmla="*/ 98665 w 1723431"/>
                <a:gd name="connsiteY20" fmla="*/ 920256 h 1716991"/>
                <a:gd name="connsiteX21" fmla="*/ 572686 w 1723431"/>
                <a:gd name="connsiteY21" fmla="*/ 446235 h 1716991"/>
                <a:gd name="connsiteX22" fmla="*/ 473014 w 1723431"/>
                <a:gd name="connsiteY22" fmla="*/ 346563 h 1716991"/>
                <a:gd name="connsiteX23" fmla="*/ 447609 w 1723431"/>
                <a:gd name="connsiteY23" fmla="*/ 315462 h 1716991"/>
                <a:gd name="connsiteX24" fmla="*/ 445386 w 1723431"/>
                <a:gd name="connsiteY24" fmla="*/ 311236 h 1716991"/>
                <a:gd name="connsiteX25" fmla="*/ 443629 w 1723431"/>
                <a:gd name="connsiteY25" fmla="*/ 309107 h 1716991"/>
                <a:gd name="connsiteX26" fmla="*/ 409770 w 1723431"/>
                <a:gd name="connsiteY26" fmla="*/ 198258 h 1716991"/>
                <a:gd name="connsiteX27" fmla="*/ 455043 w 1723431"/>
                <a:gd name="connsiteY27" fmla="*/ 72148 h 171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723431" h="1716991">
                  <a:moveTo>
                    <a:pt x="455043" y="72148"/>
                  </a:moveTo>
                  <a:cubicBezTo>
                    <a:pt x="483325" y="37878"/>
                    <a:pt x="522901" y="13272"/>
                    <a:pt x="568072" y="4028"/>
                  </a:cubicBezTo>
                  <a:cubicBezTo>
                    <a:pt x="580978" y="1388"/>
                    <a:pt x="594341" y="1"/>
                    <a:pt x="608028" y="0"/>
                  </a:cubicBezTo>
                  <a:lnTo>
                    <a:pt x="1523502" y="1"/>
                  </a:lnTo>
                  <a:cubicBezTo>
                    <a:pt x="1619310" y="0"/>
                    <a:pt x="1699246" y="67960"/>
                    <a:pt x="1717732" y="158303"/>
                  </a:cubicBezTo>
                  <a:lnTo>
                    <a:pt x="1717859" y="159564"/>
                  </a:lnTo>
                  <a:lnTo>
                    <a:pt x="1719404" y="164538"/>
                  </a:lnTo>
                  <a:cubicBezTo>
                    <a:pt x="1722044" y="177444"/>
                    <a:pt x="1723431" y="190806"/>
                    <a:pt x="1723431" y="204494"/>
                  </a:cubicBezTo>
                  <a:lnTo>
                    <a:pt x="1723431" y="1119968"/>
                  </a:lnTo>
                  <a:cubicBezTo>
                    <a:pt x="1723431" y="1229462"/>
                    <a:pt x="1634668" y="1318226"/>
                    <a:pt x="1525173" y="1318226"/>
                  </a:cubicBezTo>
                  <a:cubicBezTo>
                    <a:pt x="1470426" y="1318226"/>
                    <a:pt x="1420861" y="1296035"/>
                    <a:pt x="1384983" y="1260157"/>
                  </a:cubicBezTo>
                  <a:lnTo>
                    <a:pt x="1376492" y="1249866"/>
                  </a:lnTo>
                  <a:lnTo>
                    <a:pt x="1375540" y="1249088"/>
                  </a:lnTo>
                  <a:lnTo>
                    <a:pt x="1269469" y="1143017"/>
                  </a:lnTo>
                  <a:lnTo>
                    <a:pt x="795448" y="1617038"/>
                  </a:lnTo>
                  <a:cubicBezTo>
                    <a:pt x="753387" y="1665084"/>
                    <a:pt x="709151" y="1702246"/>
                    <a:pt x="636611" y="1715459"/>
                  </a:cubicBezTo>
                  <a:cubicBezTo>
                    <a:pt x="565323" y="1728444"/>
                    <a:pt x="505408" y="1656717"/>
                    <a:pt x="505408" y="1584256"/>
                  </a:cubicBezTo>
                  <a:lnTo>
                    <a:pt x="505408" y="1212365"/>
                  </a:lnTo>
                  <a:lnTo>
                    <a:pt x="133517" y="1212365"/>
                  </a:lnTo>
                  <a:cubicBezTo>
                    <a:pt x="61055" y="1212365"/>
                    <a:pt x="2314" y="1153623"/>
                    <a:pt x="2314" y="1081162"/>
                  </a:cubicBezTo>
                  <a:cubicBezTo>
                    <a:pt x="-3495" y="1032477"/>
                    <a:pt x="-6519" y="1036199"/>
                    <a:pt x="98665" y="920256"/>
                  </a:cubicBezTo>
                  <a:lnTo>
                    <a:pt x="572686" y="446235"/>
                  </a:lnTo>
                  <a:lnTo>
                    <a:pt x="473014" y="346563"/>
                  </a:lnTo>
                  <a:cubicBezTo>
                    <a:pt x="463336" y="336885"/>
                    <a:pt x="454868" y="326455"/>
                    <a:pt x="447609" y="315462"/>
                  </a:cubicBezTo>
                  <a:lnTo>
                    <a:pt x="445386" y="311236"/>
                  </a:lnTo>
                  <a:lnTo>
                    <a:pt x="443629" y="309107"/>
                  </a:lnTo>
                  <a:cubicBezTo>
                    <a:pt x="422252" y="277464"/>
                    <a:pt x="409770" y="239319"/>
                    <a:pt x="409770" y="198258"/>
                  </a:cubicBezTo>
                  <a:cubicBezTo>
                    <a:pt x="409770" y="150355"/>
                    <a:pt x="426760" y="106419"/>
                    <a:pt x="455043" y="72148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圖片 17">
              <a:extLst>
                <a:ext uri="{FF2B5EF4-FFF2-40B4-BE49-F238E27FC236}">
                  <a16:creationId xmlns:a16="http://schemas.microsoft.com/office/drawing/2014/main" id="{96C173EE-2796-4939-90EE-3EB78FE2168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46913" y="3612198"/>
              <a:ext cx="1606116" cy="1606116"/>
            </a:xfrm>
            <a:prstGeom prst="rect">
              <a:avLst/>
            </a:prstGeom>
          </p:spPr>
        </p:pic>
        <p:sp>
          <p:nvSpPr>
            <p:cNvPr id="20" name="文字方塊 19">
              <a:extLst>
                <a:ext uri="{FF2B5EF4-FFF2-40B4-BE49-F238E27FC236}">
                  <a16:creationId xmlns:a16="http://schemas.microsoft.com/office/drawing/2014/main" id="{22233759-369A-4F7D-8C2C-8A108326E849}"/>
                </a:ext>
              </a:extLst>
            </p:cNvPr>
            <p:cNvSpPr txBox="1"/>
            <p:nvPr/>
          </p:nvSpPr>
          <p:spPr>
            <a:xfrm>
              <a:off x="7483369" y="5248312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改由線上舉行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1293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5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8" name="Table 3">
            <a:extLst>
              <a:ext uri="{FF2B5EF4-FFF2-40B4-BE49-F238E27FC236}">
                <a16:creationId xmlns:a16="http://schemas.microsoft.com/office/drawing/2014/main" id="{407A3FBD-8FFB-43D9-AA9B-D18EFA5558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5053879"/>
              </p:ext>
            </p:extLst>
          </p:nvPr>
        </p:nvGraphicFramePr>
        <p:xfrm>
          <a:off x="2454671" y="1404267"/>
          <a:ext cx="2490217" cy="40033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91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05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8607">
                <a:tc>
                  <a:txBody>
                    <a:bodyPr/>
                    <a:lstStyle/>
                    <a:p>
                      <a:pPr latinLnBrk="1"/>
                      <a:endParaRPr lang="ko-KR" altLang="en-US" sz="9600" dirty="0"/>
                    </a:p>
                  </a:txBody>
                  <a:tcPr marL="83460" marR="83460" marT="41730" marB="41730"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600" b="1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3460" marR="83460" marT="41730" marB="41730" anchor="b">
                    <a:lnT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+mn-lt"/>
                      </a:endParaRPr>
                    </a:p>
                  </a:txBody>
                  <a:tcPr marL="83460" marR="83460" marT="41730" marB="41730"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0396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marL="83460" marR="83460" marT="41730" marB="41730"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lang="zh-TW" altLang="en-US" sz="18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itchFamily="34" charset="0"/>
                        </a:rPr>
                        <a:t> 建立粉絲專頁</a:t>
                      </a:r>
                      <a:br>
                        <a:rPr lang="en-US" altLang="zh-TW" sz="18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itchFamily="34" charset="0"/>
                        </a:rPr>
                      </a:br>
                      <a:endParaRPr lang="zh-TW" altLang="en-US" sz="18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 pitchFamily="34" charset="0"/>
                      </a:endParaRPr>
                    </a:p>
                  </a:txBody>
                  <a:tcPr marL="83460" marR="83460" marT="41730" marB="4173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+mn-lt"/>
                      </a:endParaRPr>
                    </a:p>
                  </a:txBody>
                  <a:tcPr marL="83460" marR="83460" marT="41730" marB="41730"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8062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marL="83460" marR="83460" marT="41730" marB="41730"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lang="zh-TW" altLang="en-US" sz="18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itchFamily="34" charset="0"/>
                        </a:rPr>
                        <a:t> 透過貼文發布</a:t>
                      </a:r>
                    </a:p>
                  </a:txBody>
                  <a:tcPr marL="83460" marR="83460" marT="41730" marB="4173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600" dirty="0">
                        <a:latin typeface="+mn-lt"/>
                      </a:endParaRPr>
                    </a:p>
                  </a:txBody>
                  <a:tcPr marL="83460" marR="83460" marT="41730" marB="41730"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553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marL="83460" marR="83460" marT="41730" marB="41730"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lang="zh-TW" altLang="en-US" sz="18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itchFamily="34" charset="0"/>
                        </a:rPr>
                        <a:t> 資訊分散雜亂</a:t>
                      </a:r>
                      <a:endParaRPr lang="ko-KR" altLang="en-US" sz="18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軟正黑體" panose="020B0604030504040204" pitchFamily="34" charset="-120"/>
                        <a:cs typeface="Arial" pitchFamily="34" charset="0"/>
                      </a:endParaRPr>
                    </a:p>
                  </a:txBody>
                  <a:tcPr marL="83460" marR="83460" marT="41730" marB="4173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+mn-lt"/>
                      </a:endParaRPr>
                    </a:p>
                  </a:txBody>
                  <a:tcPr marL="83460" marR="83460" marT="41730" marB="41730"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553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marL="83460" marR="83460" marT="41730" marB="41730"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endParaRPr lang="ko-KR" altLang="en-US" sz="18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軟正黑體" panose="020B0604030504040204" pitchFamily="34" charset="-120"/>
                        <a:cs typeface="Arial" pitchFamily="34" charset="0"/>
                      </a:endParaRPr>
                    </a:p>
                  </a:txBody>
                  <a:tcPr marL="83460" marR="83460" marT="41730" marB="4173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+mn-lt"/>
                      </a:endParaRPr>
                    </a:p>
                  </a:txBody>
                  <a:tcPr marL="83460" marR="83460" marT="41730" marB="41730"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9751625"/>
                  </a:ext>
                </a:extLst>
              </a:tr>
              <a:tr h="278607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marL="83460" marR="83460" marT="41730" marB="41730"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600" dirty="0">
                          <a:solidFill>
                            <a:schemeClr val="bg1"/>
                          </a:solidFill>
                        </a:rPr>
                        <a:t>社群平台</a:t>
                      </a:r>
                    </a:p>
                  </a:txBody>
                  <a:tcPr marL="83460" marR="83460" marT="41730" marB="4173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+mn-lt"/>
                      </a:endParaRPr>
                    </a:p>
                  </a:txBody>
                  <a:tcPr marL="83460" marR="83460" marT="41730" marB="4173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7564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83460" marR="83460" marT="0" marB="0"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+mn-lt"/>
                        <a:cs typeface="Arial" pitchFamily="34" charset="0"/>
                      </a:endParaRPr>
                    </a:p>
                  </a:txBody>
                  <a:tcPr marL="83460" marR="83460" marT="0" marB="0" anchor="ctr"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+mn-lt"/>
                      </a:endParaRPr>
                    </a:p>
                  </a:txBody>
                  <a:tcPr marL="83460" marR="83460" marT="0" marB="0"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71" name="Rounded Rectangle 3">
            <a:extLst>
              <a:ext uri="{FF2B5EF4-FFF2-40B4-BE49-F238E27FC236}">
                <a16:creationId xmlns:a16="http://schemas.microsoft.com/office/drawing/2014/main" id="{33702506-15E0-4657-8928-4EFE92FF8743}"/>
              </a:ext>
            </a:extLst>
          </p:cNvPr>
          <p:cNvSpPr>
            <a:spLocks noChangeAspect="1"/>
          </p:cNvSpPr>
          <p:nvPr/>
        </p:nvSpPr>
        <p:spPr>
          <a:xfrm>
            <a:off x="3093666" y="1615750"/>
            <a:ext cx="1212226" cy="1212226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rgbClr val="14A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graphicFrame>
        <p:nvGraphicFramePr>
          <p:cNvPr id="72" name="Table 3">
            <a:extLst>
              <a:ext uri="{FF2B5EF4-FFF2-40B4-BE49-F238E27FC236}">
                <a16:creationId xmlns:a16="http://schemas.microsoft.com/office/drawing/2014/main" id="{C50939DE-302D-4672-B646-DD13DAB3EF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8673513"/>
              </p:ext>
            </p:extLst>
          </p:nvPr>
        </p:nvGraphicFramePr>
        <p:xfrm>
          <a:off x="5833615" y="1404267"/>
          <a:ext cx="2490217" cy="40033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91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05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8607">
                <a:tc>
                  <a:txBody>
                    <a:bodyPr/>
                    <a:lstStyle/>
                    <a:p>
                      <a:pPr latinLnBrk="1"/>
                      <a:endParaRPr lang="ko-KR" altLang="en-US" sz="9600" dirty="0"/>
                    </a:p>
                  </a:txBody>
                  <a:tcPr marL="83460" marR="83460" marT="41730" marB="41730"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600" b="1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3460" marR="83460" marT="41730" marB="41730" anchor="b">
                    <a:lnT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+mn-lt"/>
                      </a:endParaRPr>
                    </a:p>
                  </a:txBody>
                  <a:tcPr marL="83460" marR="83460" marT="41730" marB="41730"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0396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83460" marR="83460" marT="41730" marB="41730"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lang="zh-TW" altLang="en-US" sz="18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itchFamily="34" charset="0"/>
                        </a:rPr>
                        <a:t> 成本較大</a:t>
                      </a:r>
                      <a:br>
                        <a:rPr lang="en-US" altLang="zh-TW" sz="18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itchFamily="34" charset="0"/>
                        </a:rPr>
                      </a:br>
                      <a:r>
                        <a:rPr lang="en-US" altLang="zh-TW" sz="18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itchFamily="34" charset="0"/>
                        </a:rPr>
                        <a:t>(</a:t>
                      </a:r>
                      <a:r>
                        <a:rPr lang="zh-TW" altLang="en-US" sz="18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itchFamily="34" charset="0"/>
                        </a:rPr>
                        <a:t>時間、技術</a:t>
                      </a:r>
                      <a:r>
                        <a:rPr lang="en-US" altLang="zh-TW" sz="18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itchFamily="34" charset="0"/>
                        </a:rPr>
                        <a:t>...)</a:t>
                      </a:r>
                    </a:p>
                  </a:txBody>
                  <a:tcPr marL="83460" marR="83460" marT="41730" marB="4173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+mn-lt"/>
                      </a:endParaRPr>
                    </a:p>
                  </a:txBody>
                  <a:tcPr marL="83460" marR="83460" marT="41730" marB="41730"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8062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marL="83460" marR="83460" marT="41730" marB="41730"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lang="zh-TW" altLang="en-US" sz="18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itchFamily="34" charset="0"/>
                        </a:rPr>
                        <a:t> 自訂網站內容</a:t>
                      </a:r>
                    </a:p>
                  </a:txBody>
                  <a:tcPr marL="83460" marR="83460" marT="41730" marB="4173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600" dirty="0">
                        <a:latin typeface="+mn-lt"/>
                      </a:endParaRPr>
                    </a:p>
                  </a:txBody>
                  <a:tcPr marL="83460" marR="83460" marT="41730" marB="41730"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553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83460" marR="83460" marT="41730" marB="41730"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lang="zh-TW" altLang="en-US" sz="18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itchFamily="34" charset="0"/>
                        </a:rPr>
                        <a:t> 資訊完整明瞭</a:t>
                      </a:r>
                    </a:p>
                  </a:txBody>
                  <a:tcPr marL="83460" marR="83460" marT="41730" marB="4173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+mn-lt"/>
                      </a:endParaRPr>
                    </a:p>
                  </a:txBody>
                  <a:tcPr marL="83460" marR="83460" marT="41730" marB="41730"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553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marL="83460" marR="83460" marT="41730" marB="41730"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endParaRPr lang="ko-KR" altLang="en-US" sz="18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軟正黑體" panose="020B0604030504040204" pitchFamily="34" charset="-120"/>
                        <a:cs typeface="Arial" pitchFamily="34" charset="0"/>
                      </a:endParaRPr>
                    </a:p>
                  </a:txBody>
                  <a:tcPr marL="83460" marR="83460" marT="41730" marB="4173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+mn-lt"/>
                      </a:endParaRPr>
                    </a:p>
                  </a:txBody>
                  <a:tcPr marL="83460" marR="83460" marT="41730" marB="41730"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9751625"/>
                  </a:ext>
                </a:extLst>
              </a:tr>
              <a:tr h="278607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marL="83460" marR="83460" marT="41730" marB="41730"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600" dirty="0">
                          <a:solidFill>
                            <a:schemeClr val="bg1"/>
                          </a:solidFill>
                        </a:rPr>
                        <a:t>架設網站</a:t>
                      </a:r>
                    </a:p>
                  </a:txBody>
                  <a:tcPr marL="83460" marR="83460" marT="41730" marB="4173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+mn-lt"/>
                      </a:endParaRPr>
                    </a:p>
                  </a:txBody>
                  <a:tcPr marL="83460" marR="83460" marT="41730" marB="4173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7564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83460" marR="83460" marT="0" marB="0"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+mn-lt"/>
                        <a:cs typeface="Arial" pitchFamily="34" charset="0"/>
                      </a:endParaRPr>
                    </a:p>
                  </a:txBody>
                  <a:tcPr marL="83460" marR="83460" marT="0" marB="0" anchor="ctr"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+mn-lt"/>
                      </a:endParaRPr>
                    </a:p>
                  </a:txBody>
                  <a:tcPr marL="83460" marR="83460" marT="0" marB="0"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pSp>
        <p:nvGrpSpPr>
          <p:cNvPr id="34" name="群組 33">
            <a:extLst>
              <a:ext uri="{FF2B5EF4-FFF2-40B4-BE49-F238E27FC236}">
                <a16:creationId xmlns:a16="http://schemas.microsoft.com/office/drawing/2014/main" id="{C8F87118-97D2-46C7-A9E2-2BD50E366D7D}"/>
              </a:ext>
            </a:extLst>
          </p:cNvPr>
          <p:cNvGrpSpPr/>
          <p:nvPr/>
        </p:nvGrpSpPr>
        <p:grpSpPr>
          <a:xfrm>
            <a:off x="9212559" y="3252267"/>
            <a:ext cx="2543397" cy="3203220"/>
            <a:chOff x="0" y="3429000"/>
            <a:chExt cx="2543397" cy="3203220"/>
          </a:xfrm>
        </p:grpSpPr>
        <p:pic>
          <p:nvPicPr>
            <p:cNvPr id="33" name="圖片 32" descr="一張含有 側畫像, 洞, 拱門 的圖片&#10;&#10;自動產生的描述">
              <a:extLst>
                <a:ext uri="{FF2B5EF4-FFF2-40B4-BE49-F238E27FC236}">
                  <a16:creationId xmlns:a16="http://schemas.microsoft.com/office/drawing/2014/main" id="{50047BF1-74AB-41D0-A626-7E8C9DEB3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70000"/>
                      </a14:imgEffect>
                      <a14:imgEffect>
                        <a14:brightnessContrast contrast="28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4703" y="3429000"/>
              <a:ext cx="1728694" cy="1728694"/>
            </a:xfrm>
            <a:prstGeom prst="rect">
              <a:avLst/>
            </a:prstGeom>
          </p:spPr>
        </p:pic>
        <p:pic>
          <p:nvPicPr>
            <p:cNvPr id="26" name="圖片 25">
              <a:extLst>
                <a:ext uri="{FF2B5EF4-FFF2-40B4-BE49-F238E27FC236}">
                  <a16:creationId xmlns:a16="http://schemas.microsoft.com/office/drawing/2014/main" id="{FC1B6D7F-A032-4C36-A75F-9B302059F8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756104"/>
              <a:ext cx="1876116" cy="1876116"/>
            </a:xfrm>
            <a:prstGeom prst="rect">
              <a:avLst/>
            </a:prstGeom>
          </p:spPr>
        </p:pic>
        <p:sp>
          <p:nvSpPr>
            <p:cNvPr id="77" name="文字方塊 76">
              <a:extLst>
                <a:ext uri="{FF2B5EF4-FFF2-40B4-BE49-F238E27FC236}">
                  <a16:creationId xmlns:a16="http://schemas.microsoft.com/office/drawing/2014/main" id="{8061A261-3354-44F1-A6A7-0FA86AB151A0}"/>
                </a:ext>
              </a:extLst>
            </p:cNvPr>
            <p:cNvSpPr txBox="1"/>
            <p:nvPr/>
          </p:nvSpPr>
          <p:spPr>
            <a:xfrm>
              <a:off x="1015249" y="3927206"/>
              <a:ext cx="132760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sz="1200" dirty="0"/>
                <a:t>怎麼在線上完整呈現活動資訊呢</a:t>
              </a:r>
              <a:r>
                <a:rPr lang="en-US" altLang="zh-TW" sz="1200" dirty="0"/>
                <a:t>?</a:t>
              </a:r>
              <a:endParaRPr lang="zh-TW" altLang="en-US" sz="1200" dirty="0"/>
            </a:p>
          </p:txBody>
        </p:sp>
      </p:grpSp>
      <p:pic>
        <p:nvPicPr>
          <p:cNvPr id="36" name="圖片 35">
            <a:extLst>
              <a:ext uri="{FF2B5EF4-FFF2-40B4-BE49-F238E27FC236}">
                <a16:creationId xmlns:a16="http://schemas.microsoft.com/office/drawing/2014/main" id="{2B62FAA4-783D-42F1-BA41-C489E8A0EB2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2610" y="1615750"/>
            <a:ext cx="1212226" cy="121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699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3">
            <a:extLst>
              <a:ext uri="{FF2B5EF4-FFF2-40B4-BE49-F238E27FC236}">
                <a16:creationId xmlns:a16="http://schemas.microsoft.com/office/drawing/2014/main" id="{5147C5F3-BE5D-4F72-A360-DF071FB792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2500390"/>
              </p:ext>
            </p:extLst>
          </p:nvPr>
        </p:nvGraphicFramePr>
        <p:xfrm>
          <a:off x="4168337" y="1404267"/>
          <a:ext cx="2490217" cy="400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91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05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37165">
                <a:tc>
                  <a:txBody>
                    <a:bodyPr/>
                    <a:lstStyle/>
                    <a:p>
                      <a:pPr latinLnBrk="1"/>
                      <a:endParaRPr lang="ko-KR" altLang="en-US" sz="9600" dirty="0"/>
                    </a:p>
                  </a:txBody>
                  <a:tcPr marL="83460" marR="83460" marT="41730" marB="41730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600" b="1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3460" marR="83460" marT="41730" marB="41730" anchor="b"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+mn-lt"/>
                      </a:endParaRPr>
                    </a:p>
                  </a:txBody>
                  <a:tcPr marL="83460" marR="83460" marT="41730" marB="41730"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456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83460" marR="83460" marT="41730" marB="41730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lang="zh-TW" altLang="en-US" sz="18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itchFamily="34" charset="0"/>
                        </a:rPr>
                        <a:t> 註冊帳號</a:t>
                      </a:r>
                      <a:endParaRPr lang="en-US" altLang="zh-TW" sz="18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 pitchFamily="34" charset="0"/>
                      </a:endParaRPr>
                    </a:p>
                  </a:txBody>
                  <a:tcPr marL="83460" marR="83460" marT="41730" marB="4173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+mn-lt"/>
                      </a:endParaRPr>
                    </a:p>
                  </a:txBody>
                  <a:tcPr marL="83460" marR="83460" marT="41730" marB="41730"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9606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marL="83460" marR="83460" marT="41730" marB="41730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lang="zh-TW" altLang="en-US" sz="18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itchFamily="34" charset="0"/>
                        </a:rPr>
                        <a:t> 獨立頁面</a:t>
                      </a:r>
                    </a:p>
                  </a:txBody>
                  <a:tcPr marL="83460" marR="83460" marT="41730" marB="4173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600" dirty="0">
                        <a:latin typeface="+mn-lt"/>
                      </a:endParaRPr>
                    </a:p>
                  </a:txBody>
                  <a:tcPr marL="83460" marR="83460" marT="41730" marB="41730"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8755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marL="83460" marR="83460" marT="41730" marB="41730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lang="zh-TW" altLang="en-US" sz="18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itchFamily="34" charset="0"/>
                        </a:rPr>
                        <a:t> 資訊排列整潔</a:t>
                      </a:r>
                    </a:p>
                  </a:txBody>
                  <a:tcPr marL="83460" marR="83460" marT="41730" marB="4173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+mn-lt"/>
                      </a:endParaRPr>
                    </a:p>
                  </a:txBody>
                  <a:tcPr marL="83460" marR="83460" marT="41730" marB="41730"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8755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marL="83460" marR="83460" marT="41730" marB="41730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endParaRPr lang="ko-KR" altLang="en-US" sz="18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軟正黑體" panose="020B0604030504040204" pitchFamily="34" charset="-120"/>
                        <a:cs typeface="Arial" pitchFamily="34" charset="0"/>
                      </a:endParaRPr>
                    </a:p>
                  </a:txBody>
                  <a:tcPr marL="83460" marR="83460" marT="41730" marB="4173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+mn-lt"/>
                      </a:endParaRPr>
                    </a:p>
                  </a:txBody>
                  <a:tcPr marL="83460" marR="83460" marT="41730" marB="41730"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9751625"/>
                  </a:ext>
                </a:extLst>
              </a:tr>
              <a:tr h="346488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marL="83460" marR="83460" marT="41730" marB="41730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600" dirty="0">
                          <a:solidFill>
                            <a:schemeClr val="bg1"/>
                          </a:solidFill>
                        </a:rPr>
                        <a:t>展覽資訊平台</a:t>
                      </a:r>
                    </a:p>
                  </a:txBody>
                  <a:tcPr marL="83460" marR="83460" marT="41730" marB="4173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+mn-lt"/>
                      </a:endParaRPr>
                    </a:p>
                  </a:txBody>
                  <a:tcPr marL="83460" marR="83460" marT="41730" marB="4173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8135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83460" marR="83460" marT="0" marB="0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+mn-lt"/>
                        <a:cs typeface="Arial" pitchFamily="34" charset="0"/>
                      </a:endParaRPr>
                    </a:p>
                  </a:txBody>
                  <a:tcPr marL="83460" marR="83460" marT="0" marB="0" anchor="ctr"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+mn-lt"/>
                      </a:endParaRPr>
                    </a:p>
                  </a:txBody>
                  <a:tcPr marL="83460" marR="83460" marT="0" marB="0"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pic>
        <p:nvPicPr>
          <p:cNvPr id="12" name="圖片 11">
            <a:extLst>
              <a:ext uri="{FF2B5EF4-FFF2-40B4-BE49-F238E27FC236}">
                <a16:creationId xmlns:a16="http://schemas.microsoft.com/office/drawing/2014/main" id="{9447003E-714A-477A-9B3B-E81904D103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7331" y="1615750"/>
            <a:ext cx="1212227" cy="1283295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D8755CAB-7509-4592-975E-10EC3AB70D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16741" y="2524708"/>
            <a:ext cx="3375259" cy="3375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216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9C88BBB2-2027-4C7A-8B3E-ECCBA1363309}"/>
              </a:ext>
            </a:extLst>
          </p:cNvPr>
          <p:cNvSpPr txBox="1"/>
          <p:nvPr/>
        </p:nvSpPr>
        <p:spPr>
          <a:xfrm>
            <a:off x="5662470" y="2880507"/>
            <a:ext cx="638358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TW" altLang="en-US" sz="4800" dirty="0">
                <a:solidFill>
                  <a:schemeClr val="bg1"/>
                </a:solidFill>
                <a:cs typeface="Arial" pitchFamily="34" charset="0"/>
              </a:rPr>
              <a:t>系統架構</a:t>
            </a: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16BC8E54-03D3-4618-A464-2303DBF6037B}"/>
              </a:ext>
            </a:extLst>
          </p:cNvPr>
          <p:cNvGrpSpPr/>
          <p:nvPr/>
        </p:nvGrpSpPr>
        <p:grpSpPr>
          <a:xfrm>
            <a:off x="3187878" y="2687888"/>
            <a:ext cx="1539374" cy="1482224"/>
            <a:chOff x="3187878" y="2687888"/>
            <a:chExt cx="1539374" cy="1482224"/>
          </a:xfrm>
        </p:grpSpPr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B0D2BC44-3485-451D-9BCD-FB1E082141A2}"/>
                </a:ext>
              </a:extLst>
            </p:cNvPr>
            <p:cNvGrpSpPr/>
            <p:nvPr/>
          </p:nvGrpSpPr>
          <p:grpSpPr>
            <a:xfrm>
              <a:off x="3187878" y="2687888"/>
              <a:ext cx="1539374" cy="1482224"/>
              <a:chOff x="3554663" y="2792663"/>
              <a:chExt cx="1539374" cy="1482224"/>
            </a:xfrm>
          </p:grpSpPr>
          <p:sp>
            <p:nvSpPr>
              <p:cNvPr id="8" name="Rectangle 1">
                <a:extLst>
                  <a:ext uri="{FF2B5EF4-FFF2-40B4-BE49-F238E27FC236}">
                    <a16:creationId xmlns:a16="http://schemas.microsoft.com/office/drawing/2014/main" id="{4970C89A-0299-4C13-8A21-644ACF090EC5}"/>
                  </a:ext>
                </a:extLst>
              </p:cNvPr>
              <p:cNvSpPr/>
              <p:nvPr/>
            </p:nvSpPr>
            <p:spPr>
              <a:xfrm>
                <a:off x="3762375" y="2990850"/>
                <a:ext cx="1143000" cy="108585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Half Frame 2">
                <a:extLst>
                  <a:ext uri="{FF2B5EF4-FFF2-40B4-BE49-F238E27FC236}">
                    <a16:creationId xmlns:a16="http://schemas.microsoft.com/office/drawing/2014/main" id="{3167E64A-233F-4741-AD4B-A29353DEB95B}"/>
                  </a:ext>
                </a:extLst>
              </p:cNvPr>
              <p:cNvSpPr/>
              <p:nvPr/>
            </p:nvSpPr>
            <p:spPr>
              <a:xfrm>
                <a:off x="3554663" y="2792663"/>
                <a:ext cx="636337" cy="636337"/>
              </a:xfrm>
              <a:prstGeom prst="halfFrame">
                <a:avLst>
                  <a:gd name="adj1" fmla="val 19850"/>
                  <a:gd name="adj2" fmla="val 198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Half Frame 5">
                <a:extLst>
                  <a:ext uri="{FF2B5EF4-FFF2-40B4-BE49-F238E27FC236}">
                    <a16:creationId xmlns:a16="http://schemas.microsoft.com/office/drawing/2014/main" id="{6567E382-215A-4042-B093-338220949DEC}"/>
                  </a:ext>
                </a:extLst>
              </p:cNvPr>
              <p:cNvSpPr/>
              <p:nvPr/>
            </p:nvSpPr>
            <p:spPr>
              <a:xfrm rot="10800000">
                <a:off x="4457700" y="3638550"/>
                <a:ext cx="636337" cy="636337"/>
              </a:xfrm>
              <a:prstGeom prst="halfFrame">
                <a:avLst>
                  <a:gd name="adj1" fmla="val 19850"/>
                  <a:gd name="adj2" fmla="val 198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" name="Block Arc 14">
              <a:extLst>
                <a:ext uri="{FF2B5EF4-FFF2-40B4-BE49-F238E27FC236}">
                  <a16:creationId xmlns:a16="http://schemas.microsoft.com/office/drawing/2014/main" id="{41B47AAD-0BD6-4094-8ECD-D7537789E765}"/>
                </a:ext>
              </a:extLst>
            </p:cNvPr>
            <p:cNvSpPr/>
            <p:nvPr/>
          </p:nvSpPr>
          <p:spPr>
            <a:xfrm rot="16200000">
              <a:off x="3611920" y="3073597"/>
              <a:ext cx="710340" cy="710808"/>
            </a:xfrm>
            <a:custGeom>
              <a:avLst/>
              <a:gdLst/>
              <a:ahLst/>
              <a:cxnLst/>
              <a:rect l="l" t="t" r="r" b="b"/>
              <a:pathLst>
                <a:path w="3185463" h="3187558">
                  <a:moveTo>
                    <a:pt x="764000" y="2343999"/>
                  </a:moveTo>
                  <a:cubicBezTo>
                    <a:pt x="566798" y="2256389"/>
                    <a:pt x="385374" y="2134753"/>
                    <a:pt x="230072" y="1981662"/>
                  </a:cubicBezTo>
                  <a:cubicBezTo>
                    <a:pt x="297001" y="2223876"/>
                    <a:pt x="428049" y="2439341"/>
                    <a:pt x="603989" y="2608945"/>
                  </a:cubicBezTo>
                  <a:cubicBezTo>
                    <a:pt x="667739" y="2525681"/>
                    <a:pt x="720588" y="2436567"/>
                    <a:pt x="764000" y="2343999"/>
                  </a:cubicBezTo>
                  <a:close/>
                  <a:moveTo>
                    <a:pt x="783530" y="862903"/>
                  </a:moveTo>
                  <a:cubicBezTo>
                    <a:pt x="737619" y="760936"/>
                    <a:pt x="681240" y="662513"/>
                    <a:pt x="611676" y="571152"/>
                  </a:cubicBezTo>
                  <a:cubicBezTo>
                    <a:pt x="419218" y="754019"/>
                    <a:pt x="279227" y="991173"/>
                    <a:pt x="215545" y="1258034"/>
                  </a:cubicBezTo>
                  <a:cubicBezTo>
                    <a:pt x="378729" y="1090139"/>
                    <a:pt x="571934" y="956907"/>
                    <a:pt x="783530" y="862903"/>
                  </a:cubicBezTo>
                  <a:close/>
                  <a:moveTo>
                    <a:pt x="935657" y="1673146"/>
                  </a:moveTo>
                  <a:lnTo>
                    <a:pt x="227023" y="1673146"/>
                  </a:lnTo>
                  <a:cubicBezTo>
                    <a:pt x="393068" y="1882941"/>
                    <a:pt x="605618" y="2045968"/>
                    <a:pt x="844267" y="2153109"/>
                  </a:cubicBezTo>
                  <a:cubicBezTo>
                    <a:pt x="897907" y="1997390"/>
                    <a:pt x="928862" y="1835739"/>
                    <a:pt x="935657" y="1673146"/>
                  </a:cubicBezTo>
                  <a:close/>
                  <a:moveTo>
                    <a:pt x="935928" y="1493146"/>
                  </a:moveTo>
                  <a:cubicBezTo>
                    <a:pt x="928922" y="1345638"/>
                    <a:pt x="902278" y="1198995"/>
                    <a:pt x="856775" y="1056956"/>
                  </a:cubicBezTo>
                  <a:cubicBezTo>
                    <a:pt x="636768" y="1156959"/>
                    <a:pt x="439487" y="1304654"/>
                    <a:pt x="281464" y="1493146"/>
                  </a:cubicBezTo>
                  <a:close/>
                  <a:moveTo>
                    <a:pt x="1469785" y="2515107"/>
                  </a:moveTo>
                  <a:cubicBezTo>
                    <a:pt x="1283000" y="2508124"/>
                    <a:pt x="1100523" y="2472287"/>
                    <a:pt x="927628" y="2411229"/>
                  </a:cubicBezTo>
                  <a:cubicBezTo>
                    <a:pt x="876831" y="2520843"/>
                    <a:pt x="814172" y="2626182"/>
                    <a:pt x="738220" y="2724387"/>
                  </a:cubicBezTo>
                  <a:cubicBezTo>
                    <a:pt x="944637" y="2881665"/>
                    <a:pt x="1196120" y="2982471"/>
                    <a:pt x="1469785" y="3005418"/>
                  </a:cubicBezTo>
                  <a:close/>
                  <a:moveTo>
                    <a:pt x="1469785" y="1673146"/>
                  </a:moveTo>
                  <a:lnTo>
                    <a:pt x="1112275" y="1673146"/>
                  </a:lnTo>
                  <a:cubicBezTo>
                    <a:pt x="1105327" y="1858153"/>
                    <a:pt x="1070032" y="2042144"/>
                    <a:pt x="1008001" y="2219039"/>
                  </a:cubicBezTo>
                  <a:cubicBezTo>
                    <a:pt x="1155519" y="2270408"/>
                    <a:pt x="1310845" y="2300826"/>
                    <a:pt x="1469785" y="2307834"/>
                  </a:cubicBezTo>
                  <a:close/>
                  <a:moveTo>
                    <a:pt x="1469785" y="898989"/>
                  </a:moveTo>
                  <a:cubicBezTo>
                    <a:pt x="1315103" y="907762"/>
                    <a:pt x="1164166" y="938783"/>
                    <a:pt x="1020939" y="990066"/>
                  </a:cubicBezTo>
                  <a:cubicBezTo>
                    <a:pt x="1074574" y="1153655"/>
                    <a:pt x="1105461" y="1322925"/>
                    <a:pt x="1112368" y="1493146"/>
                  </a:cubicBezTo>
                  <a:lnTo>
                    <a:pt x="1469785" y="1493146"/>
                  </a:lnTo>
                  <a:close/>
                  <a:moveTo>
                    <a:pt x="1469785" y="182141"/>
                  </a:moveTo>
                  <a:cubicBezTo>
                    <a:pt x="1199839" y="204777"/>
                    <a:pt x="951477" y="303168"/>
                    <a:pt x="746615" y="456764"/>
                  </a:cubicBezTo>
                  <a:cubicBezTo>
                    <a:pt x="828296" y="562801"/>
                    <a:pt x="894225" y="677310"/>
                    <a:pt x="947434" y="796072"/>
                  </a:cubicBezTo>
                  <a:cubicBezTo>
                    <a:pt x="1113886" y="736067"/>
                    <a:pt x="1289644" y="700323"/>
                    <a:pt x="1469785" y="691530"/>
                  </a:cubicBezTo>
                  <a:close/>
                  <a:moveTo>
                    <a:pt x="2150063" y="992171"/>
                  </a:moveTo>
                  <a:cubicBezTo>
                    <a:pt x="1990712" y="935501"/>
                    <a:pt x="1822242" y="902595"/>
                    <a:pt x="1649785" y="897224"/>
                  </a:cubicBezTo>
                  <a:lnTo>
                    <a:pt x="1649785" y="1493146"/>
                  </a:lnTo>
                  <a:lnTo>
                    <a:pt x="2063712" y="1493146"/>
                  </a:lnTo>
                  <a:cubicBezTo>
                    <a:pt x="2069089" y="1323887"/>
                    <a:pt x="2098366" y="1155330"/>
                    <a:pt x="2150063" y="992171"/>
                  </a:cubicBezTo>
                  <a:close/>
                  <a:moveTo>
                    <a:pt x="2168848" y="2199110"/>
                  </a:moveTo>
                  <a:cubicBezTo>
                    <a:pt x="2108555" y="2028681"/>
                    <a:pt x="2073581" y="1851532"/>
                    <a:pt x="2065295" y="1673146"/>
                  </a:cubicBezTo>
                  <a:lnTo>
                    <a:pt x="1649785" y="1673146"/>
                  </a:lnTo>
                  <a:lnTo>
                    <a:pt x="1649785" y="2307299"/>
                  </a:lnTo>
                  <a:cubicBezTo>
                    <a:pt x="1829404" y="2299517"/>
                    <a:pt x="2004315" y="2261965"/>
                    <a:pt x="2168848" y="2199110"/>
                  </a:cubicBezTo>
                  <a:close/>
                  <a:moveTo>
                    <a:pt x="2422394" y="446879"/>
                  </a:moveTo>
                  <a:cubicBezTo>
                    <a:pt x="2204309" y="287209"/>
                    <a:pt x="1938140" y="189883"/>
                    <a:pt x="1649785" y="178919"/>
                  </a:cubicBezTo>
                  <a:lnTo>
                    <a:pt x="1649785" y="689876"/>
                  </a:lnTo>
                  <a:cubicBezTo>
                    <a:pt x="1846998" y="695154"/>
                    <a:pt x="2039668" y="732502"/>
                    <a:pt x="2221721" y="797410"/>
                  </a:cubicBezTo>
                  <a:cubicBezTo>
                    <a:pt x="2275056" y="675360"/>
                    <a:pt x="2341760" y="557662"/>
                    <a:pt x="2422394" y="446879"/>
                  </a:cubicBezTo>
                  <a:close/>
                  <a:moveTo>
                    <a:pt x="2447278" y="2722123"/>
                  </a:moveTo>
                  <a:cubicBezTo>
                    <a:pt x="2366121" y="2618714"/>
                    <a:pt x="2299534" y="2507403"/>
                    <a:pt x="2246145" y="2391362"/>
                  </a:cubicBezTo>
                  <a:cubicBezTo>
                    <a:pt x="2057375" y="2464119"/>
                    <a:pt x="1856285" y="2506958"/>
                    <a:pt x="1649785" y="2514779"/>
                  </a:cubicBezTo>
                  <a:lnTo>
                    <a:pt x="1649785" y="3008639"/>
                  </a:lnTo>
                  <a:cubicBezTo>
                    <a:pt x="1949198" y="2997255"/>
                    <a:pt x="2224691" y="2892757"/>
                    <a:pt x="2447278" y="2722123"/>
                  </a:cubicBezTo>
                  <a:close/>
                  <a:moveTo>
                    <a:pt x="2878934" y="1493146"/>
                  </a:moveTo>
                  <a:cubicBezTo>
                    <a:pt x="2723190" y="1307255"/>
                    <a:pt x="2529440" y="1161128"/>
                    <a:pt x="2313862" y="1060620"/>
                  </a:cubicBezTo>
                  <a:cubicBezTo>
                    <a:pt x="2270535" y="1201714"/>
                    <a:pt x="2245604" y="1347104"/>
                    <a:pt x="2240109" y="1493146"/>
                  </a:cubicBezTo>
                  <a:close/>
                  <a:moveTo>
                    <a:pt x="2890636" y="1673146"/>
                  </a:moveTo>
                  <a:lnTo>
                    <a:pt x="2241814" y="1673146"/>
                  </a:lnTo>
                  <a:cubicBezTo>
                    <a:pt x="2249736" y="1827102"/>
                    <a:pt x="2279520" y="1979973"/>
                    <a:pt x="2329964" y="2127513"/>
                  </a:cubicBezTo>
                  <a:cubicBezTo>
                    <a:pt x="2545677" y="2019923"/>
                    <a:pt x="2738160" y="1866413"/>
                    <a:pt x="2890636" y="1673146"/>
                  </a:cubicBezTo>
                  <a:close/>
                  <a:moveTo>
                    <a:pt x="2973035" y="1284386"/>
                  </a:moveTo>
                  <a:cubicBezTo>
                    <a:pt x="2912066" y="1001840"/>
                    <a:pt x="2765308" y="751379"/>
                    <a:pt x="2561381" y="561108"/>
                  </a:cubicBezTo>
                  <a:cubicBezTo>
                    <a:pt x="2489321" y="656437"/>
                    <a:pt x="2431363" y="759225"/>
                    <a:pt x="2384553" y="865647"/>
                  </a:cubicBezTo>
                  <a:cubicBezTo>
                    <a:pt x="2604520" y="964977"/>
                    <a:pt x="2804622" y="1106677"/>
                    <a:pt x="2973035" y="1284386"/>
                  </a:cubicBezTo>
                  <a:close/>
                  <a:moveTo>
                    <a:pt x="2974277" y="1897328"/>
                  </a:moveTo>
                  <a:cubicBezTo>
                    <a:pt x="2812488" y="2073933"/>
                    <a:pt x="2619878" y="2216690"/>
                    <a:pt x="2407486" y="2319665"/>
                  </a:cubicBezTo>
                  <a:cubicBezTo>
                    <a:pt x="2454169" y="2420503"/>
                    <a:pt x="2511856" y="2517376"/>
                    <a:pt x="2582047" y="2607468"/>
                  </a:cubicBezTo>
                  <a:cubicBezTo>
                    <a:pt x="2776399" y="2417974"/>
                    <a:pt x="2916061" y="2172750"/>
                    <a:pt x="2974277" y="1897328"/>
                  </a:cubicBezTo>
                  <a:close/>
                  <a:moveTo>
                    <a:pt x="3185463" y="1593779"/>
                  </a:moveTo>
                  <a:cubicBezTo>
                    <a:pt x="3185463" y="2473999"/>
                    <a:pt x="2471904" y="3187558"/>
                    <a:pt x="1591684" y="3187558"/>
                  </a:cubicBezTo>
                  <a:cubicBezTo>
                    <a:pt x="738111" y="3187558"/>
                    <a:pt x="41261" y="2516549"/>
                    <a:pt x="1913" y="1673146"/>
                  </a:cubicBezTo>
                  <a:lnTo>
                    <a:pt x="0" y="1673146"/>
                  </a:lnTo>
                  <a:lnTo>
                    <a:pt x="0" y="1493146"/>
                  </a:lnTo>
                  <a:lnTo>
                    <a:pt x="2750" y="1493146"/>
                  </a:lnTo>
                  <a:cubicBezTo>
                    <a:pt x="50490" y="700174"/>
                    <a:pt x="679654" y="64473"/>
                    <a:pt x="1469785" y="6156"/>
                  </a:cubicBezTo>
                  <a:lnTo>
                    <a:pt x="1469785" y="0"/>
                  </a:lnTo>
                  <a:lnTo>
                    <a:pt x="1591684" y="0"/>
                  </a:lnTo>
                  <a:lnTo>
                    <a:pt x="1649785" y="0"/>
                  </a:lnTo>
                  <a:lnTo>
                    <a:pt x="1649785" y="2934"/>
                  </a:lnTo>
                  <a:cubicBezTo>
                    <a:pt x="2503127" y="31654"/>
                    <a:pt x="3185463" y="733032"/>
                    <a:pt x="3185463" y="159377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8732547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11573197" cy="724247"/>
          </a:xfrm>
        </p:spPr>
        <p:txBody>
          <a:bodyPr>
            <a:normAutofit fontScale="92500" lnSpcReduction="20000"/>
          </a:bodyPr>
          <a:lstStyle/>
          <a:p>
            <a:r>
              <a:rPr lang="zh-TW" altLang="en-US" dirty="0"/>
              <a:t>開發工具</a:t>
            </a:r>
            <a:endParaRPr lang="en-US" dirty="0"/>
          </a:p>
        </p:txBody>
      </p: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AE3E5D77-25D5-4DE2-9C32-FF557F7002B0}"/>
              </a:ext>
            </a:extLst>
          </p:cNvPr>
          <p:cNvGrpSpPr/>
          <p:nvPr/>
        </p:nvGrpSpPr>
        <p:grpSpPr>
          <a:xfrm>
            <a:off x="2228873" y="1758455"/>
            <a:ext cx="7762508" cy="3303559"/>
            <a:chOff x="2256356" y="2112539"/>
            <a:chExt cx="7762508" cy="3303559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92F73274-EB59-414F-83BE-E76600E14AE7}"/>
                </a:ext>
              </a:extLst>
            </p:cNvPr>
            <p:cNvGrpSpPr/>
            <p:nvPr/>
          </p:nvGrpSpPr>
          <p:grpSpPr>
            <a:xfrm>
              <a:off x="2316112" y="2112539"/>
              <a:ext cx="3825063" cy="728020"/>
              <a:chOff x="662404" y="4590269"/>
              <a:chExt cx="1728192" cy="728020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B19DC447-07D6-4C1D-BC38-F433E4B72578}"/>
                  </a:ext>
                </a:extLst>
              </p:cNvPr>
              <p:cNvSpPr txBox="1"/>
              <p:nvPr/>
            </p:nvSpPr>
            <p:spPr>
              <a:xfrm>
                <a:off x="662404" y="4590269"/>
                <a:ext cx="1728192" cy="400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zh-TW" altLang="en-US" sz="2000" b="1" dirty="0">
                    <a:solidFill>
                      <a:schemeClr val="accent4"/>
                    </a:solidFill>
                    <a:cs typeface="Arial" pitchFamily="34" charset="0"/>
                  </a:rPr>
                  <a:t>前端</a:t>
                </a:r>
                <a:endParaRPr lang="ko-KR" altLang="en-US" sz="2000" b="1" dirty="0">
                  <a:solidFill>
                    <a:schemeClr val="accent4"/>
                  </a:solidFill>
                  <a:cs typeface="Arial" pitchFamily="34" charset="0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895938AA-DCAD-464F-BA67-B8F28007DD08}"/>
                  </a:ext>
                </a:extLst>
              </p:cNvPr>
              <p:cNvSpPr txBox="1"/>
              <p:nvPr/>
            </p:nvSpPr>
            <p:spPr>
              <a:xfrm>
                <a:off x="662404" y="4948957"/>
                <a:ext cx="172819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HTML5</a:t>
                </a:r>
                <a:r>
                  <a:rPr lang="zh-TW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、</a:t>
                </a:r>
                <a:r>
                  <a:rPr lang="en-US" altLang="zh-TW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CSS3</a:t>
                </a:r>
                <a:r>
                  <a:rPr lang="zh-TW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、</a:t>
                </a:r>
                <a:r>
                  <a:rPr lang="en-US" altLang="zh-TW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JavaScript</a:t>
                </a:r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EF3D354F-A8F7-4227-BA2A-02C2C78E816E}"/>
                </a:ext>
              </a:extLst>
            </p:cNvPr>
            <p:cNvGrpSpPr/>
            <p:nvPr/>
          </p:nvGrpSpPr>
          <p:grpSpPr>
            <a:xfrm>
              <a:off x="6159429" y="2112539"/>
              <a:ext cx="3808182" cy="719844"/>
              <a:chOff x="5211278" y="2711881"/>
              <a:chExt cx="1728192" cy="719844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07D8E1D8-6F6B-402D-9FE3-1EE87DE32D84}"/>
                  </a:ext>
                </a:extLst>
              </p:cNvPr>
              <p:cNvSpPr txBox="1"/>
              <p:nvPr/>
            </p:nvSpPr>
            <p:spPr>
              <a:xfrm>
                <a:off x="5211278" y="2711881"/>
                <a:ext cx="1728192" cy="400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zh-TW" altLang="en-US" sz="2000" b="1" dirty="0">
                    <a:solidFill>
                      <a:schemeClr val="accent1"/>
                    </a:solidFill>
                    <a:cs typeface="Arial" pitchFamily="34" charset="0"/>
                  </a:rPr>
                  <a:t>後端</a:t>
                </a:r>
                <a:endParaRPr lang="ko-KR" altLang="en-US" sz="20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47841D5F-A23E-46E5-A455-9AFA46EDB76D}"/>
                  </a:ext>
                </a:extLst>
              </p:cNvPr>
              <p:cNvSpPr txBox="1"/>
              <p:nvPr/>
            </p:nvSpPr>
            <p:spPr>
              <a:xfrm>
                <a:off x="5211278" y="3062393"/>
                <a:ext cx="172819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php7</a:t>
                </a:r>
                <a:r>
                  <a:rPr lang="zh-TW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、</a:t>
                </a:r>
                <a:r>
                  <a:rPr lang="en-US" altLang="zh-TW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MySQL</a:t>
                </a:r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253346FB-2E87-4A3C-A9B3-643B26DBD9FF}"/>
                </a:ext>
              </a:extLst>
            </p:cNvPr>
            <p:cNvGrpSpPr/>
            <p:nvPr/>
          </p:nvGrpSpPr>
          <p:grpSpPr>
            <a:xfrm>
              <a:off x="4228644" y="4699761"/>
              <a:ext cx="3845710" cy="716337"/>
              <a:chOff x="3689427" y="4564421"/>
              <a:chExt cx="1735348" cy="716337"/>
            </a:xfrm>
          </p:grpSpPr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EC5B09DA-74C8-4566-A6A5-5EC49CAB0381}"/>
                  </a:ext>
                </a:extLst>
              </p:cNvPr>
              <p:cNvSpPr txBox="1"/>
              <p:nvPr/>
            </p:nvSpPr>
            <p:spPr>
              <a:xfrm>
                <a:off x="3689427" y="4564421"/>
                <a:ext cx="1728192" cy="400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AJAX</a:t>
                </a:r>
                <a:endParaRPr lang="ko-KR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5F6D37E8-74BA-4D19-BB54-2AB7A83D0482}"/>
                  </a:ext>
                </a:extLst>
              </p:cNvPr>
              <p:cNvSpPr txBox="1"/>
              <p:nvPr/>
            </p:nvSpPr>
            <p:spPr>
              <a:xfrm>
                <a:off x="3696583" y="4911426"/>
                <a:ext cx="172819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TW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串接後端</a:t>
                </a:r>
                <a:r>
                  <a:rPr lang="en-US" altLang="zh-TW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API</a:t>
                </a:r>
                <a:r>
                  <a:rPr lang="zh-TW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，整合前後端資料</a:t>
                </a:r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12" name="群組 11">
              <a:extLst>
                <a:ext uri="{FF2B5EF4-FFF2-40B4-BE49-F238E27FC236}">
                  <a16:creationId xmlns:a16="http://schemas.microsoft.com/office/drawing/2014/main" id="{31B77F61-370B-4265-B509-5A05796FE1FC}"/>
                </a:ext>
              </a:extLst>
            </p:cNvPr>
            <p:cNvGrpSpPr/>
            <p:nvPr/>
          </p:nvGrpSpPr>
          <p:grpSpPr>
            <a:xfrm>
              <a:off x="2256356" y="2840574"/>
              <a:ext cx="7762508" cy="1878268"/>
              <a:chOff x="2256356" y="1226992"/>
              <a:chExt cx="7762508" cy="1878268"/>
            </a:xfrm>
          </p:grpSpPr>
          <p:sp>
            <p:nvSpPr>
              <p:cNvPr id="36" name="Graphic 25">
                <a:extLst>
                  <a:ext uri="{FF2B5EF4-FFF2-40B4-BE49-F238E27FC236}">
                    <a16:creationId xmlns:a16="http://schemas.microsoft.com/office/drawing/2014/main" id="{38248066-C1DA-4A8E-A179-E7C0108ED943}"/>
                  </a:ext>
                </a:extLst>
              </p:cNvPr>
              <p:cNvSpPr/>
              <p:nvPr/>
            </p:nvSpPr>
            <p:spPr>
              <a:xfrm>
                <a:off x="2256356" y="1229150"/>
                <a:ext cx="3829853" cy="1876110"/>
              </a:xfrm>
              <a:custGeom>
                <a:avLst/>
                <a:gdLst>
                  <a:gd name="connsiteX0" fmla="*/ 1459914 w 8458200"/>
                  <a:gd name="connsiteY0" fmla="*/ 4148138 h 4143375"/>
                  <a:gd name="connsiteX1" fmla="*/ 846504 w 8458200"/>
                  <a:gd name="connsiteY1" fmla="*/ 3779520 h 4143375"/>
                  <a:gd name="connsiteX2" fmla="*/ 80694 w 8458200"/>
                  <a:gd name="connsiteY2" fmla="*/ 2335530 h 4143375"/>
                  <a:gd name="connsiteX3" fmla="*/ 96886 w 8458200"/>
                  <a:gd name="connsiteY3" fmla="*/ 1655445 h 4143375"/>
                  <a:gd name="connsiteX4" fmla="*/ 867459 w 8458200"/>
                  <a:gd name="connsiteY4" fmla="*/ 357188 h 4143375"/>
                  <a:gd name="connsiteX5" fmla="*/ 1466581 w 8458200"/>
                  <a:gd name="connsiteY5" fmla="*/ 17145 h 4143375"/>
                  <a:gd name="connsiteX6" fmla="*/ 2982009 w 8458200"/>
                  <a:gd name="connsiteY6" fmla="*/ 21908 h 4143375"/>
                  <a:gd name="connsiteX7" fmla="*/ 3568749 w 8458200"/>
                  <a:gd name="connsiteY7" fmla="*/ 347663 h 4143375"/>
                  <a:gd name="connsiteX8" fmla="*/ 4245024 w 8458200"/>
                  <a:gd name="connsiteY8" fmla="*/ 1428750 h 4143375"/>
                  <a:gd name="connsiteX9" fmla="*/ 3942129 w 8458200"/>
                  <a:gd name="connsiteY9" fmla="*/ 1618298 h 4143375"/>
                  <a:gd name="connsiteX10" fmla="*/ 3265854 w 8458200"/>
                  <a:gd name="connsiteY10" fmla="*/ 537210 h 4143375"/>
                  <a:gd name="connsiteX11" fmla="*/ 2981056 w 8458200"/>
                  <a:gd name="connsiteY11" fmla="*/ 379095 h 4143375"/>
                  <a:gd name="connsiteX12" fmla="*/ 1465629 w 8458200"/>
                  <a:gd name="connsiteY12" fmla="*/ 374333 h 4143375"/>
                  <a:gd name="connsiteX13" fmla="*/ 1174164 w 8458200"/>
                  <a:gd name="connsiteY13" fmla="*/ 539115 h 4143375"/>
                  <a:gd name="connsiteX14" fmla="*/ 403591 w 8458200"/>
                  <a:gd name="connsiteY14" fmla="*/ 1837373 h 4143375"/>
                  <a:gd name="connsiteX15" fmla="*/ 395971 w 8458200"/>
                  <a:gd name="connsiteY15" fmla="*/ 2167890 h 4143375"/>
                  <a:gd name="connsiteX16" fmla="*/ 1161781 w 8458200"/>
                  <a:gd name="connsiteY16" fmla="*/ 3611880 h 4143375"/>
                  <a:gd name="connsiteX17" fmla="*/ 1465629 w 8458200"/>
                  <a:gd name="connsiteY17" fmla="*/ 3790950 h 4143375"/>
                  <a:gd name="connsiteX18" fmla="*/ 2827704 w 8458200"/>
                  <a:gd name="connsiteY18" fmla="*/ 3768090 h 4143375"/>
                  <a:gd name="connsiteX19" fmla="*/ 3114406 w 8458200"/>
                  <a:gd name="connsiteY19" fmla="*/ 3599498 h 4143375"/>
                  <a:gd name="connsiteX20" fmla="*/ 4987974 w 8458200"/>
                  <a:gd name="connsiteY20" fmla="*/ 347663 h 4143375"/>
                  <a:gd name="connsiteX21" fmla="*/ 5589954 w 8458200"/>
                  <a:gd name="connsiteY21" fmla="*/ 0 h 4143375"/>
                  <a:gd name="connsiteX22" fmla="*/ 5595669 w 8458200"/>
                  <a:gd name="connsiteY22" fmla="*/ 0 h 4143375"/>
                  <a:gd name="connsiteX23" fmla="*/ 7111096 w 8458200"/>
                  <a:gd name="connsiteY23" fmla="*/ 12383 h 4143375"/>
                  <a:gd name="connsiteX24" fmla="*/ 7698789 w 8458200"/>
                  <a:gd name="connsiteY24" fmla="*/ 344805 h 4143375"/>
                  <a:gd name="connsiteX25" fmla="*/ 8459836 w 8458200"/>
                  <a:gd name="connsiteY25" fmla="*/ 1592580 h 4143375"/>
                  <a:gd name="connsiteX26" fmla="*/ 8155036 w 8458200"/>
                  <a:gd name="connsiteY26" fmla="*/ 1778318 h 4143375"/>
                  <a:gd name="connsiteX27" fmla="*/ 7393989 w 8458200"/>
                  <a:gd name="connsiteY27" fmla="*/ 530543 h 4143375"/>
                  <a:gd name="connsiteX28" fmla="*/ 7108239 w 8458200"/>
                  <a:gd name="connsiteY28" fmla="*/ 368618 h 4143375"/>
                  <a:gd name="connsiteX29" fmla="*/ 5592811 w 8458200"/>
                  <a:gd name="connsiteY29" fmla="*/ 356235 h 4143375"/>
                  <a:gd name="connsiteX30" fmla="*/ 5589954 w 8458200"/>
                  <a:gd name="connsiteY30" fmla="*/ 356235 h 4143375"/>
                  <a:gd name="connsiteX31" fmla="*/ 5297536 w 8458200"/>
                  <a:gd name="connsiteY31" fmla="*/ 524828 h 4143375"/>
                  <a:gd name="connsiteX32" fmla="*/ 3423969 w 8458200"/>
                  <a:gd name="connsiteY32" fmla="*/ 3777615 h 4143375"/>
                  <a:gd name="connsiteX33" fmla="*/ 2834371 w 8458200"/>
                  <a:gd name="connsiteY33" fmla="*/ 4125278 h 4143375"/>
                  <a:gd name="connsiteX34" fmla="*/ 1472296 w 8458200"/>
                  <a:gd name="connsiteY34" fmla="*/ 4148138 h 4143375"/>
                  <a:gd name="connsiteX35" fmla="*/ 1459914 w 8458200"/>
                  <a:gd name="connsiteY35" fmla="*/ 4148138 h 414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8458200" h="4143375">
                    <a:moveTo>
                      <a:pt x="1459914" y="4148138"/>
                    </a:moveTo>
                    <a:cubicBezTo>
                      <a:pt x="1201786" y="4148138"/>
                      <a:pt x="968424" y="4008120"/>
                      <a:pt x="846504" y="3779520"/>
                    </a:cubicBezTo>
                    <a:lnTo>
                      <a:pt x="80694" y="2335530"/>
                    </a:lnTo>
                    <a:cubicBezTo>
                      <a:pt x="-32654" y="2123123"/>
                      <a:pt x="-25986" y="1862138"/>
                      <a:pt x="96886" y="1655445"/>
                    </a:cubicBezTo>
                    <a:lnTo>
                      <a:pt x="867459" y="357188"/>
                    </a:lnTo>
                    <a:cubicBezTo>
                      <a:pt x="992236" y="146685"/>
                      <a:pt x="1221789" y="16193"/>
                      <a:pt x="1466581" y="17145"/>
                    </a:cubicBezTo>
                    <a:lnTo>
                      <a:pt x="2982009" y="21908"/>
                    </a:lnTo>
                    <a:cubicBezTo>
                      <a:pt x="3222039" y="22860"/>
                      <a:pt x="3441114" y="144780"/>
                      <a:pt x="3568749" y="347663"/>
                    </a:cubicBezTo>
                    <a:lnTo>
                      <a:pt x="4245024" y="1428750"/>
                    </a:lnTo>
                    <a:lnTo>
                      <a:pt x="3942129" y="1618298"/>
                    </a:lnTo>
                    <a:lnTo>
                      <a:pt x="3265854" y="537210"/>
                    </a:lnTo>
                    <a:cubicBezTo>
                      <a:pt x="3203941" y="438150"/>
                      <a:pt x="3097261" y="379095"/>
                      <a:pt x="2981056" y="379095"/>
                    </a:cubicBezTo>
                    <a:lnTo>
                      <a:pt x="1465629" y="374333"/>
                    </a:lnTo>
                    <a:cubicBezTo>
                      <a:pt x="1346566" y="374333"/>
                      <a:pt x="1235124" y="437198"/>
                      <a:pt x="1174164" y="539115"/>
                    </a:cubicBezTo>
                    <a:lnTo>
                      <a:pt x="403591" y="1837373"/>
                    </a:lnTo>
                    <a:cubicBezTo>
                      <a:pt x="343584" y="1938338"/>
                      <a:pt x="340726" y="2065020"/>
                      <a:pt x="395971" y="2167890"/>
                    </a:cubicBezTo>
                    <a:lnTo>
                      <a:pt x="1161781" y="3611880"/>
                    </a:lnTo>
                    <a:cubicBezTo>
                      <a:pt x="1221789" y="3724275"/>
                      <a:pt x="1337994" y="3793808"/>
                      <a:pt x="1465629" y="3790950"/>
                    </a:cubicBezTo>
                    <a:lnTo>
                      <a:pt x="2827704" y="3768090"/>
                    </a:lnTo>
                    <a:cubicBezTo>
                      <a:pt x="2945814" y="3766185"/>
                      <a:pt x="3055351" y="3701415"/>
                      <a:pt x="3114406" y="3599498"/>
                    </a:cubicBezTo>
                    <a:lnTo>
                      <a:pt x="4987974" y="347663"/>
                    </a:lnTo>
                    <a:cubicBezTo>
                      <a:pt x="5111799" y="133350"/>
                      <a:pt x="5342304" y="0"/>
                      <a:pt x="5589954" y="0"/>
                    </a:cubicBezTo>
                    <a:cubicBezTo>
                      <a:pt x="5591859" y="0"/>
                      <a:pt x="5593764" y="0"/>
                      <a:pt x="5595669" y="0"/>
                    </a:cubicBezTo>
                    <a:lnTo>
                      <a:pt x="7111096" y="12383"/>
                    </a:lnTo>
                    <a:cubicBezTo>
                      <a:pt x="7353031" y="14288"/>
                      <a:pt x="7572106" y="139065"/>
                      <a:pt x="7698789" y="344805"/>
                    </a:cubicBezTo>
                    <a:lnTo>
                      <a:pt x="8459836" y="1592580"/>
                    </a:lnTo>
                    <a:lnTo>
                      <a:pt x="8155036" y="1778318"/>
                    </a:lnTo>
                    <a:lnTo>
                      <a:pt x="7393989" y="530543"/>
                    </a:lnTo>
                    <a:cubicBezTo>
                      <a:pt x="7333029" y="430530"/>
                      <a:pt x="7226349" y="369570"/>
                      <a:pt x="7108239" y="368618"/>
                    </a:cubicBezTo>
                    <a:lnTo>
                      <a:pt x="5592811" y="356235"/>
                    </a:lnTo>
                    <a:cubicBezTo>
                      <a:pt x="5591859" y="356235"/>
                      <a:pt x="5590906" y="356235"/>
                      <a:pt x="5589954" y="356235"/>
                    </a:cubicBezTo>
                    <a:cubicBezTo>
                      <a:pt x="5469939" y="356235"/>
                      <a:pt x="5357544" y="421005"/>
                      <a:pt x="5297536" y="524828"/>
                    </a:cubicBezTo>
                    <a:lnTo>
                      <a:pt x="3423969" y="3777615"/>
                    </a:lnTo>
                    <a:cubicBezTo>
                      <a:pt x="3303001" y="3988118"/>
                      <a:pt x="3076306" y="4121468"/>
                      <a:pt x="2834371" y="4125278"/>
                    </a:cubicBezTo>
                    <a:lnTo>
                      <a:pt x="1472296" y="4148138"/>
                    </a:lnTo>
                    <a:cubicBezTo>
                      <a:pt x="1467534" y="4148138"/>
                      <a:pt x="1463724" y="4148138"/>
                      <a:pt x="1459914" y="4148138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Graphic 25">
                <a:extLst>
                  <a:ext uri="{FF2B5EF4-FFF2-40B4-BE49-F238E27FC236}">
                    <a16:creationId xmlns:a16="http://schemas.microsoft.com/office/drawing/2014/main" id="{2DA39B11-5EE2-4B14-A84F-F90AA41079E8}"/>
                  </a:ext>
                </a:extLst>
              </p:cNvPr>
              <p:cNvSpPr/>
              <p:nvPr/>
            </p:nvSpPr>
            <p:spPr>
              <a:xfrm rot="10800000">
                <a:off x="6189011" y="1229149"/>
                <a:ext cx="3829853" cy="1876110"/>
              </a:xfrm>
              <a:custGeom>
                <a:avLst/>
                <a:gdLst>
                  <a:gd name="connsiteX0" fmla="*/ 1459914 w 8458200"/>
                  <a:gd name="connsiteY0" fmla="*/ 4148138 h 4143375"/>
                  <a:gd name="connsiteX1" fmla="*/ 846504 w 8458200"/>
                  <a:gd name="connsiteY1" fmla="*/ 3779520 h 4143375"/>
                  <a:gd name="connsiteX2" fmla="*/ 80694 w 8458200"/>
                  <a:gd name="connsiteY2" fmla="*/ 2335530 h 4143375"/>
                  <a:gd name="connsiteX3" fmla="*/ 96886 w 8458200"/>
                  <a:gd name="connsiteY3" fmla="*/ 1655445 h 4143375"/>
                  <a:gd name="connsiteX4" fmla="*/ 867459 w 8458200"/>
                  <a:gd name="connsiteY4" fmla="*/ 357188 h 4143375"/>
                  <a:gd name="connsiteX5" fmla="*/ 1466581 w 8458200"/>
                  <a:gd name="connsiteY5" fmla="*/ 17145 h 4143375"/>
                  <a:gd name="connsiteX6" fmla="*/ 2982009 w 8458200"/>
                  <a:gd name="connsiteY6" fmla="*/ 21908 h 4143375"/>
                  <a:gd name="connsiteX7" fmla="*/ 3568749 w 8458200"/>
                  <a:gd name="connsiteY7" fmla="*/ 347663 h 4143375"/>
                  <a:gd name="connsiteX8" fmla="*/ 4245024 w 8458200"/>
                  <a:gd name="connsiteY8" fmla="*/ 1428750 h 4143375"/>
                  <a:gd name="connsiteX9" fmla="*/ 3942129 w 8458200"/>
                  <a:gd name="connsiteY9" fmla="*/ 1618298 h 4143375"/>
                  <a:gd name="connsiteX10" fmla="*/ 3265854 w 8458200"/>
                  <a:gd name="connsiteY10" fmla="*/ 537210 h 4143375"/>
                  <a:gd name="connsiteX11" fmla="*/ 2981056 w 8458200"/>
                  <a:gd name="connsiteY11" fmla="*/ 379095 h 4143375"/>
                  <a:gd name="connsiteX12" fmla="*/ 1465629 w 8458200"/>
                  <a:gd name="connsiteY12" fmla="*/ 374333 h 4143375"/>
                  <a:gd name="connsiteX13" fmla="*/ 1174164 w 8458200"/>
                  <a:gd name="connsiteY13" fmla="*/ 539115 h 4143375"/>
                  <a:gd name="connsiteX14" fmla="*/ 403591 w 8458200"/>
                  <a:gd name="connsiteY14" fmla="*/ 1837373 h 4143375"/>
                  <a:gd name="connsiteX15" fmla="*/ 395971 w 8458200"/>
                  <a:gd name="connsiteY15" fmla="*/ 2167890 h 4143375"/>
                  <a:gd name="connsiteX16" fmla="*/ 1161781 w 8458200"/>
                  <a:gd name="connsiteY16" fmla="*/ 3611880 h 4143375"/>
                  <a:gd name="connsiteX17" fmla="*/ 1465629 w 8458200"/>
                  <a:gd name="connsiteY17" fmla="*/ 3790950 h 4143375"/>
                  <a:gd name="connsiteX18" fmla="*/ 2827704 w 8458200"/>
                  <a:gd name="connsiteY18" fmla="*/ 3768090 h 4143375"/>
                  <a:gd name="connsiteX19" fmla="*/ 3114406 w 8458200"/>
                  <a:gd name="connsiteY19" fmla="*/ 3599498 h 4143375"/>
                  <a:gd name="connsiteX20" fmla="*/ 4987974 w 8458200"/>
                  <a:gd name="connsiteY20" fmla="*/ 347663 h 4143375"/>
                  <a:gd name="connsiteX21" fmla="*/ 5589954 w 8458200"/>
                  <a:gd name="connsiteY21" fmla="*/ 0 h 4143375"/>
                  <a:gd name="connsiteX22" fmla="*/ 5595669 w 8458200"/>
                  <a:gd name="connsiteY22" fmla="*/ 0 h 4143375"/>
                  <a:gd name="connsiteX23" fmla="*/ 7111096 w 8458200"/>
                  <a:gd name="connsiteY23" fmla="*/ 12383 h 4143375"/>
                  <a:gd name="connsiteX24" fmla="*/ 7698789 w 8458200"/>
                  <a:gd name="connsiteY24" fmla="*/ 344805 h 4143375"/>
                  <a:gd name="connsiteX25" fmla="*/ 8459836 w 8458200"/>
                  <a:gd name="connsiteY25" fmla="*/ 1592580 h 4143375"/>
                  <a:gd name="connsiteX26" fmla="*/ 8155036 w 8458200"/>
                  <a:gd name="connsiteY26" fmla="*/ 1778318 h 4143375"/>
                  <a:gd name="connsiteX27" fmla="*/ 7393989 w 8458200"/>
                  <a:gd name="connsiteY27" fmla="*/ 530543 h 4143375"/>
                  <a:gd name="connsiteX28" fmla="*/ 7108239 w 8458200"/>
                  <a:gd name="connsiteY28" fmla="*/ 368618 h 4143375"/>
                  <a:gd name="connsiteX29" fmla="*/ 5592811 w 8458200"/>
                  <a:gd name="connsiteY29" fmla="*/ 356235 h 4143375"/>
                  <a:gd name="connsiteX30" fmla="*/ 5589954 w 8458200"/>
                  <a:gd name="connsiteY30" fmla="*/ 356235 h 4143375"/>
                  <a:gd name="connsiteX31" fmla="*/ 5297536 w 8458200"/>
                  <a:gd name="connsiteY31" fmla="*/ 524828 h 4143375"/>
                  <a:gd name="connsiteX32" fmla="*/ 3423969 w 8458200"/>
                  <a:gd name="connsiteY32" fmla="*/ 3777615 h 4143375"/>
                  <a:gd name="connsiteX33" fmla="*/ 2834371 w 8458200"/>
                  <a:gd name="connsiteY33" fmla="*/ 4125278 h 4143375"/>
                  <a:gd name="connsiteX34" fmla="*/ 1472296 w 8458200"/>
                  <a:gd name="connsiteY34" fmla="*/ 4148138 h 4143375"/>
                  <a:gd name="connsiteX35" fmla="*/ 1459914 w 8458200"/>
                  <a:gd name="connsiteY35" fmla="*/ 4148138 h 414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8458200" h="4143375">
                    <a:moveTo>
                      <a:pt x="1459914" y="4148138"/>
                    </a:moveTo>
                    <a:cubicBezTo>
                      <a:pt x="1201786" y="4148138"/>
                      <a:pt x="968424" y="4008120"/>
                      <a:pt x="846504" y="3779520"/>
                    </a:cubicBezTo>
                    <a:lnTo>
                      <a:pt x="80694" y="2335530"/>
                    </a:lnTo>
                    <a:cubicBezTo>
                      <a:pt x="-32654" y="2123123"/>
                      <a:pt x="-25986" y="1862138"/>
                      <a:pt x="96886" y="1655445"/>
                    </a:cubicBezTo>
                    <a:lnTo>
                      <a:pt x="867459" y="357188"/>
                    </a:lnTo>
                    <a:cubicBezTo>
                      <a:pt x="992236" y="146685"/>
                      <a:pt x="1221789" y="16193"/>
                      <a:pt x="1466581" y="17145"/>
                    </a:cubicBezTo>
                    <a:lnTo>
                      <a:pt x="2982009" y="21908"/>
                    </a:lnTo>
                    <a:cubicBezTo>
                      <a:pt x="3222039" y="22860"/>
                      <a:pt x="3441114" y="144780"/>
                      <a:pt x="3568749" y="347663"/>
                    </a:cubicBezTo>
                    <a:lnTo>
                      <a:pt x="4245024" y="1428750"/>
                    </a:lnTo>
                    <a:lnTo>
                      <a:pt x="3942129" y="1618298"/>
                    </a:lnTo>
                    <a:lnTo>
                      <a:pt x="3265854" y="537210"/>
                    </a:lnTo>
                    <a:cubicBezTo>
                      <a:pt x="3203941" y="438150"/>
                      <a:pt x="3097261" y="379095"/>
                      <a:pt x="2981056" y="379095"/>
                    </a:cubicBezTo>
                    <a:lnTo>
                      <a:pt x="1465629" y="374333"/>
                    </a:lnTo>
                    <a:cubicBezTo>
                      <a:pt x="1346566" y="374333"/>
                      <a:pt x="1235124" y="437198"/>
                      <a:pt x="1174164" y="539115"/>
                    </a:cubicBezTo>
                    <a:lnTo>
                      <a:pt x="403591" y="1837373"/>
                    </a:lnTo>
                    <a:cubicBezTo>
                      <a:pt x="343584" y="1938338"/>
                      <a:pt x="340726" y="2065020"/>
                      <a:pt x="395971" y="2167890"/>
                    </a:cubicBezTo>
                    <a:lnTo>
                      <a:pt x="1161781" y="3611880"/>
                    </a:lnTo>
                    <a:cubicBezTo>
                      <a:pt x="1221789" y="3724275"/>
                      <a:pt x="1337994" y="3793808"/>
                      <a:pt x="1465629" y="3790950"/>
                    </a:cubicBezTo>
                    <a:lnTo>
                      <a:pt x="2827704" y="3768090"/>
                    </a:lnTo>
                    <a:cubicBezTo>
                      <a:pt x="2945814" y="3766185"/>
                      <a:pt x="3055351" y="3701415"/>
                      <a:pt x="3114406" y="3599498"/>
                    </a:cubicBezTo>
                    <a:lnTo>
                      <a:pt x="4987974" y="347663"/>
                    </a:lnTo>
                    <a:cubicBezTo>
                      <a:pt x="5111799" y="133350"/>
                      <a:pt x="5342304" y="0"/>
                      <a:pt x="5589954" y="0"/>
                    </a:cubicBezTo>
                    <a:cubicBezTo>
                      <a:pt x="5591859" y="0"/>
                      <a:pt x="5593764" y="0"/>
                      <a:pt x="5595669" y="0"/>
                    </a:cubicBezTo>
                    <a:lnTo>
                      <a:pt x="7111096" y="12383"/>
                    </a:lnTo>
                    <a:cubicBezTo>
                      <a:pt x="7353031" y="14288"/>
                      <a:pt x="7572106" y="139065"/>
                      <a:pt x="7698789" y="344805"/>
                    </a:cubicBezTo>
                    <a:lnTo>
                      <a:pt x="8459836" y="1592580"/>
                    </a:lnTo>
                    <a:lnTo>
                      <a:pt x="8155036" y="1778318"/>
                    </a:lnTo>
                    <a:lnTo>
                      <a:pt x="7393989" y="530543"/>
                    </a:lnTo>
                    <a:cubicBezTo>
                      <a:pt x="7333029" y="430530"/>
                      <a:pt x="7226349" y="369570"/>
                      <a:pt x="7108239" y="368618"/>
                    </a:cubicBezTo>
                    <a:lnTo>
                      <a:pt x="5592811" y="356235"/>
                    </a:lnTo>
                    <a:cubicBezTo>
                      <a:pt x="5591859" y="356235"/>
                      <a:pt x="5590906" y="356235"/>
                      <a:pt x="5589954" y="356235"/>
                    </a:cubicBezTo>
                    <a:cubicBezTo>
                      <a:pt x="5469939" y="356235"/>
                      <a:pt x="5357544" y="421005"/>
                      <a:pt x="5297536" y="524828"/>
                    </a:cubicBezTo>
                    <a:lnTo>
                      <a:pt x="3423969" y="3777615"/>
                    </a:lnTo>
                    <a:cubicBezTo>
                      <a:pt x="3303001" y="3988118"/>
                      <a:pt x="3076306" y="4121468"/>
                      <a:pt x="2834371" y="4125278"/>
                    </a:cubicBezTo>
                    <a:lnTo>
                      <a:pt x="1472296" y="4148138"/>
                    </a:lnTo>
                    <a:cubicBezTo>
                      <a:pt x="1467534" y="4148138"/>
                      <a:pt x="1463724" y="4148138"/>
                      <a:pt x="1459914" y="414813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D9111A0-F819-47B7-B476-AFAEAEB2463E}"/>
                  </a:ext>
                </a:extLst>
              </p:cNvPr>
              <p:cNvSpPr/>
              <p:nvPr/>
            </p:nvSpPr>
            <p:spPr>
              <a:xfrm rot="10800000">
                <a:off x="4228645" y="1226992"/>
                <a:ext cx="3764586" cy="1878267"/>
              </a:xfrm>
              <a:custGeom>
                <a:avLst/>
                <a:gdLst>
                  <a:gd name="connsiteX0" fmla="*/ 1840807 w 3764586"/>
                  <a:gd name="connsiteY0" fmla="*/ 656523 h 1878267"/>
                  <a:gd name="connsiteX1" fmla="*/ 1851676 w 3764586"/>
                  <a:gd name="connsiteY1" fmla="*/ 639816 h 1878267"/>
                  <a:gd name="connsiteX2" fmla="*/ 1856129 w 3764586"/>
                  <a:gd name="connsiteY2" fmla="*/ 646935 h 1878267"/>
                  <a:gd name="connsiteX3" fmla="*/ 600644 w 3764586"/>
                  <a:gd name="connsiteY3" fmla="*/ 1878267 h 1878267"/>
                  <a:gd name="connsiteX4" fmla="*/ 595038 w 3764586"/>
                  <a:gd name="connsiteY4" fmla="*/ 1878267 h 1878267"/>
                  <a:gd name="connsiteX5" fmla="*/ 317287 w 3764586"/>
                  <a:gd name="connsiteY5" fmla="*/ 1711357 h 1878267"/>
                  <a:gd name="connsiteX6" fmla="*/ 0 w 3764586"/>
                  <a:gd name="connsiteY6" fmla="*/ 1113090 h 1878267"/>
                  <a:gd name="connsiteX7" fmla="*/ 137364 w 3764586"/>
                  <a:gd name="connsiteY7" fmla="*/ 1027014 h 1878267"/>
                  <a:gd name="connsiteX8" fmla="*/ 460044 w 3764586"/>
                  <a:gd name="connsiteY8" fmla="*/ 1635450 h 1878267"/>
                  <a:gd name="connsiteX9" fmla="*/ 597626 w 3764586"/>
                  <a:gd name="connsiteY9" fmla="*/ 1716533 h 1878267"/>
                  <a:gd name="connsiteX10" fmla="*/ 1214370 w 3764586"/>
                  <a:gd name="connsiteY10" fmla="*/ 1706182 h 1878267"/>
                  <a:gd name="connsiteX11" fmla="*/ 1344188 w 3764586"/>
                  <a:gd name="connsiteY11" fmla="*/ 1629844 h 1878267"/>
                  <a:gd name="connsiteX12" fmla="*/ 2192535 w 3764586"/>
                  <a:gd name="connsiteY12" fmla="*/ 157421 h 1878267"/>
                  <a:gd name="connsiteX13" fmla="*/ 2465110 w 3764586"/>
                  <a:gd name="connsiteY13" fmla="*/ 0 h 1878267"/>
                  <a:gd name="connsiteX14" fmla="*/ 2467698 w 3764586"/>
                  <a:gd name="connsiteY14" fmla="*/ 0 h 1878267"/>
                  <a:gd name="connsiteX15" fmla="*/ 3153880 w 3764586"/>
                  <a:gd name="connsiteY15" fmla="*/ 5607 h 1878267"/>
                  <a:gd name="connsiteX16" fmla="*/ 3419986 w 3764586"/>
                  <a:gd name="connsiteY16" fmla="*/ 156127 h 1878267"/>
                  <a:gd name="connsiteX17" fmla="*/ 3764586 w 3764586"/>
                  <a:gd name="connsiteY17" fmla="*/ 721116 h 1878267"/>
                  <a:gd name="connsiteX18" fmla="*/ 3626573 w 3764586"/>
                  <a:gd name="connsiteY18" fmla="*/ 805218 h 1878267"/>
                  <a:gd name="connsiteX19" fmla="*/ 3281973 w 3764586"/>
                  <a:gd name="connsiteY19" fmla="*/ 240229 h 1878267"/>
                  <a:gd name="connsiteX20" fmla="*/ 3152586 w 3764586"/>
                  <a:gd name="connsiteY20" fmla="*/ 166909 h 1878267"/>
                  <a:gd name="connsiteX21" fmla="*/ 2466404 w 3764586"/>
                  <a:gd name="connsiteY21" fmla="*/ 161302 h 1878267"/>
                  <a:gd name="connsiteX22" fmla="*/ 2465110 w 3764586"/>
                  <a:gd name="connsiteY22" fmla="*/ 161302 h 1878267"/>
                  <a:gd name="connsiteX23" fmla="*/ 2332704 w 3764586"/>
                  <a:gd name="connsiteY23" fmla="*/ 237641 h 1878267"/>
                  <a:gd name="connsiteX24" fmla="*/ 1484357 w 3764586"/>
                  <a:gd name="connsiteY24" fmla="*/ 1710495 h 1878267"/>
                  <a:gd name="connsiteX25" fmla="*/ 1217389 w 3764586"/>
                  <a:gd name="connsiteY25" fmla="*/ 1867916 h 18782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3764586" h="1878267">
                    <a:moveTo>
                      <a:pt x="1840807" y="656523"/>
                    </a:moveTo>
                    <a:lnTo>
                      <a:pt x="1851676" y="639816"/>
                    </a:lnTo>
                    <a:lnTo>
                      <a:pt x="1856129" y="646935"/>
                    </a:lnTo>
                    <a:close/>
                    <a:moveTo>
                      <a:pt x="600644" y="1878267"/>
                    </a:moveTo>
                    <a:cubicBezTo>
                      <a:pt x="598488" y="1878267"/>
                      <a:pt x="596763" y="1878267"/>
                      <a:pt x="595038" y="1878267"/>
                    </a:cubicBezTo>
                    <a:cubicBezTo>
                      <a:pt x="478158" y="1878267"/>
                      <a:pt x="372492" y="1814867"/>
                      <a:pt x="317287" y="1711357"/>
                    </a:cubicBezTo>
                    <a:lnTo>
                      <a:pt x="0" y="1113090"/>
                    </a:lnTo>
                    <a:lnTo>
                      <a:pt x="137364" y="1027014"/>
                    </a:lnTo>
                    <a:lnTo>
                      <a:pt x="460044" y="1635450"/>
                    </a:lnTo>
                    <a:cubicBezTo>
                      <a:pt x="487215" y="1686343"/>
                      <a:pt x="539833" y="1717827"/>
                      <a:pt x="597626" y="1716533"/>
                    </a:cubicBezTo>
                    <a:lnTo>
                      <a:pt x="1214370" y="1706182"/>
                    </a:lnTo>
                    <a:cubicBezTo>
                      <a:pt x="1267850" y="1705319"/>
                      <a:pt x="1317448" y="1675992"/>
                      <a:pt x="1344188" y="1629844"/>
                    </a:cubicBezTo>
                    <a:lnTo>
                      <a:pt x="2192535" y="157421"/>
                    </a:lnTo>
                    <a:cubicBezTo>
                      <a:pt x="2248603" y="60381"/>
                      <a:pt x="2352975" y="0"/>
                      <a:pt x="2465110" y="0"/>
                    </a:cubicBezTo>
                    <a:cubicBezTo>
                      <a:pt x="2465973" y="0"/>
                      <a:pt x="2466835" y="0"/>
                      <a:pt x="2467698" y="0"/>
                    </a:cubicBezTo>
                    <a:lnTo>
                      <a:pt x="3153880" y="5607"/>
                    </a:lnTo>
                    <a:cubicBezTo>
                      <a:pt x="3263427" y="6470"/>
                      <a:pt x="3362624" y="62968"/>
                      <a:pt x="3419986" y="156127"/>
                    </a:cubicBezTo>
                    <a:lnTo>
                      <a:pt x="3764586" y="721116"/>
                    </a:lnTo>
                    <a:lnTo>
                      <a:pt x="3626573" y="805218"/>
                    </a:lnTo>
                    <a:lnTo>
                      <a:pt x="3281973" y="240229"/>
                    </a:lnTo>
                    <a:cubicBezTo>
                      <a:pt x="3254370" y="194943"/>
                      <a:pt x="3206066" y="167341"/>
                      <a:pt x="3152586" y="166909"/>
                    </a:cubicBezTo>
                    <a:lnTo>
                      <a:pt x="2466404" y="161302"/>
                    </a:lnTo>
                    <a:cubicBezTo>
                      <a:pt x="2465973" y="161302"/>
                      <a:pt x="2465541" y="161302"/>
                      <a:pt x="2465110" y="161302"/>
                    </a:cubicBezTo>
                    <a:cubicBezTo>
                      <a:pt x="2410768" y="161302"/>
                      <a:pt x="2359875" y="190630"/>
                      <a:pt x="2332704" y="237641"/>
                    </a:cubicBezTo>
                    <a:lnTo>
                      <a:pt x="1484357" y="1710495"/>
                    </a:lnTo>
                    <a:cubicBezTo>
                      <a:pt x="1429583" y="1805810"/>
                      <a:pt x="1326936" y="1866191"/>
                      <a:pt x="1217389" y="1867916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pic>
            <p:nvPicPr>
              <p:cNvPr id="4" name="圖片 3">
                <a:extLst>
                  <a:ext uri="{FF2B5EF4-FFF2-40B4-BE49-F238E27FC236}">
                    <a16:creationId xmlns:a16="http://schemas.microsoft.com/office/drawing/2014/main" id="{68BB8F1A-61A9-4CAF-A57C-3CE115536A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37755" y="1843679"/>
                <a:ext cx="809490" cy="644894"/>
              </a:xfrm>
              <a:prstGeom prst="rect">
                <a:avLst/>
              </a:prstGeom>
            </p:spPr>
          </p:pic>
          <p:pic>
            <p:nvPicPr>
              <p:cNvPr id="6" name="圖片 5">
                <a:extLst>
                  <a:ext uri="{FF2B5EF4-FFF2-40B4-BE49-F238E27FC236}">
                    <a16:creationId xmlns:a16="http://schemas.microsoft.com/office/drawing/2014/main" id="{F74A5DD5-00E0-4A82-B556-011A547BAC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68358" y="1652328"/>
                <a:ext cx="1027596" cy="1027596"/>
              </a:xfrm>
              <a:prstGeom prst="rect">
                <a:avLst/>
              </a:prstGeom>
            </p:spPr>
          </p:pic>
          <p:pic>
            <p:nvPicPr>
              <p:cNvPr id="8" name="圖片 7">
                <a:extLst>
                  <a:ext uri="{FF2B5EF4-FFF2-40B4-BE49-F238E27FC236}">
                    <a16:creationId xmlns:a16="http://schemas.microsoft.com/office/drawing/2014/main" id="{39179EA8-6382-4674-BF1B-94D73340C6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16553" y="1928068"/>
                <a:ext cx="899239" cy="485589"/>
              </a:xfrm>
              <a:prstGeom prst="rect">
                <a:avLst/>
              </a:prstGeom>
            </p:spPr>
          </p:pic>
          <p:pic>
            <p:nvPicPr>
              <p:cNvPr id="10" name="圖片 9">
                <a:extLst>
                  <a:ext uri="{FF2B5EF4-FFF2-40B4-BE49-F238E27FC236}">
                    <a16:creationId xmlns:a16="http://schemas.microsoft.com/office/drawing/2014/main" id="{52682951-5D30-4F0A-8213-80120CB34F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377959" y="1863818"/>
                <a:ext cx="1174009" cy="60461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291960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over and End Slide Master">
  <a:themeElements>
    <a:clrScheme name="abstract0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9D155"/>
      </a:accent1>
      <a:accent2>
        <a:srgbClr val="568AD3"/>
      </a:accent2>
      <a:accent3>
        <a:srgbClr val="FFFFFF"/>
      </a:accent3>
      <a:accent4>
        <a:srgbClr val="79D155"/>
      </a:accent4>
      <a:accent5>
        <a:srgbClr val="568AD3"/>
      </a:accent5>
      <a:accent6>
        <a:srgbClr val="FFFFFF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ABSTRACT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9D155"/>
      </a:accent1>
      <a:accent2>
        <a:srgbClr val="A5A5A5"/>
      </a:accent2>
      <a:accent3>
        <a:srgbClr val="595959"/>
      </a:accent3>
      <a:accent4>
        <a:srgbClr val="568AD3"/>
      </a:accent4>
      <a:accent5>
        <a:srgbClr val="A5A5A5"/>
      </a:accent5>
      <a:accent6>
        <a:srgbClr val="595959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bstract0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9D155"/>
      </a:accent1>
      <a:accent2>
        <a:srgbClr val="568AD3"/>
      </a:accent2>
      <a:accent3>
        <a:srgbClr val="FFFFFF"/>
      </a:accent3>
      <a:accent4>
        <a:srgbClr val="79D155"/>
      </a:accent4>
      <a:accent5>
        <a:srgbClr val="568AD3"/>
      </a:accent5>
      <a:accent6>
        <a:srgbClr val="FFFFFF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5586</TotalTime>
  <Words>530</Words>
  <Application>Microsoft Office PowerPoint</Application>
  <PresentationFormat>寬螢幕</PresentationFormat>
  <Paragraphs>117</Paragraphs>
  <Slides>19</Slides>
  <Notes>9</Notes>
  <HiddenSlides>0</HiddenSlides>
  <MMClips>4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3</vt:i4>
      </vt:variant>
      <vt:variant>
        <vt:lpstr>投影片標題</vt:lpstr>
      </vt:variant>
      <vt:variant>
        <vt:i4>19</vt:i4>
      </vt:variant>
    </vt:vector>
  </HeadingPairs>
  <TitlesOfParts>
    <vt:vector size="26" baseType="lpstr">
      <vt:lpstr>微軟正黑體</vt:lpstr>
      <vt:lpstr>Arial</vt:lpstr>
      <vt:lpstr>Calibri</vt:lpstr>
      <vt:lpstr>Wingdings</vt:lpstr>
      <vt:lpstr>Cover and End Slide Master</vt:lpstr>
      <vt:lpstr>Contents Slide Master</vt:lpstr>
      <vt:lpstr>Section Break Slide Master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Ray Chen</cp:lastModifiedBy>
  <cp:revision>172</cp:revision>
  <dcterms:created xsi:type="dcterms:W3CDTF">2018-04-24T17:14:44Z</dcterms:created>
  <dcterms:modified xsi:type="dcterms:W3CDTF">2021-06-16T12:24:01Z</dcterms:modified>
</cp:coreProperties>
</file>

<file path=docProps/thumbnail.jpeg>
</file>